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bc71a5950d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bc71a5950d_1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bc71a5950d_1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9e581a37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69e581a374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269e581a374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ba8823aa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bba8823aaa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319" name="Google Shape;319;g2bba8823aaa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ba8823aa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2bba8823aaa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2bba8823aaa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c5c6c9bf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bc5c6c9bf7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bc5c6c9bf7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ba8823aa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2bba8823aaa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66" name="Google Shape;166;g2bba8823aaa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73" name="Google Shape;1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ba8823aa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bba8823aa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bba8823aaa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c71a5950d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bc71a5950d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bc71a5950d_1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209" name="Google Shape;20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spTree>
      <p:nvGrpSpPr>
        <p:cNvPr id="15" name="Shape 15"/>
        <p:cNvGrpSpPr/>
        <p:nvPr/>
      </p:nvGrpSpPr>
      <p:grpSpPr>
        <a:xfrm>
          <a:off x="0" y="0"/>
          <a:ext cx="0" cy="0"/>
          <a:chOff x="0" y="0"/>
          <a:chExt cx="0" cy="0"/>
        </a:xfrm>
      </p:grpSpPr>
      <p:sp>
        <p:nvSpPr>
          <p:cNvPr id="16" name="Google Shape;16;p2"/>
          <p:cNvSpPr/>
          <p:nvPr>
            <p:ph idx="2" type="pic"/>
          </p:nvPr>
        </p:nvSpPr>
        <p:spPr>
          <a:xfrm>
            <a:off x="1524" y="0"/>
            <a:ext cx="12188952" cy="6858000"/>
          </a:xfrm>
          <a:prstGeom prst="rect">
            <a:avLst/>
          </a:prstGeom>
          <a:solidFill>
            <a:schemeClr val="accent4"/>
          </a:solidFill>
          <a:ln>
            <a:noFill/>
          </a:ln>
        </p:spPr>
      </p:sp>
      <p:sp>
        <p:nvSpPr>
          <p:cNvPr id="17" name="Google Shape;17;p2"/>
          <p:cNvSpPr txBox="1"/>
          <p:nvPr>
            <p:ph type="ctrTitle"/>
          </p:nvPr>
        </p:nvSpPr>
        <p:spPr>
          <a:xfrm>
            <a:off x="1393372" y="982436"/>
            <a:ext cx="9405257" cy="4893128"/>
          </a:xfrm>
          <a:prstGeom prst="rect">
            <a:avLst/>
          </a:prstGeom>
          <a:solidFill>
            <a:schemeClr val="lt1">
              <a:alpha val="89803"/>
            </a:schemeClr>
          </a:solidFill>
          <a:ln>
            <a:noFill/>
          </a:ln>
          <a:effectLst>
            <a:outerShdw sx="107000" rotWithShape="0" algn="ctr" sy="107000">
              <a:schemeClr val="lt1">
                <a:alpha val="49803"/>
              </a:schemeClr>
            </a:outerShdw>
          </a:effectLst>
        </p:spPr>
        <p:txBody>
          <a:bodyPr anchorCtr="0" anchor="ctr" bIns="365750" lIns="109725" spcFirstLastPara="1" rIns="109725" wrap="square" tIns="109725">
            <a:noAutofit/>
          </a:bodyPr>
          <a:lstStyle>
            <a:lvl1pPr lvl="0" algn="ctr">
              <a:lnSpc>
                <a:spcPct val="100000"/>
              </a:lnSpc>
              <a:spcBef>
                <a:spcPts val="0"/>
              </a:spcBef>
              <a:spcAft>
                <a:spcPts val="0"/>
              </a:spcAft>
              <a:buClr>
                <a:srgbClr val="3F3F3F"/>
              </a:buClr>
              <a:buSzPts val="4800"/>
              <a:buFont typeface="Meiryo"/>
              <a:buNone/>
              <a:defRPr b="1" sz="4800">
                <a:solidFill>
                  <a:srgbClr val="3F3F3F"/>
                </a:solidFill>
                <a:latin typeface="Meiryo"/>
                <a:ea typeface="Meiryo"/>
                <a:cs typeface="Meiryo"/>
                <a:sym typeface="Meiry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p:nvPr/>
        </p:nvSpPr>
        <p:spPr>
          <a:xfrm flipH="1" rot="-300000">
            <a:off x="825194" y="576713"/>
            <a:ext cx="10456673" cy="5772428"/>
          </a:xfrm>
          <a:custGeom>
            <a:rect b="b" l="l" r="r" t="t"/>
            <a:pathLst>
              <a:path extrusionOk="0" h="3634591" w="3810827">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eiryo"/>
              <a:ea typeface="Meiryo"/>
              <a:cs typeface="Meiryo"/>
              <a:sym typeface="Meiryo"/>
            </a:endParaRPr>
          </a:p>
        </p:txBody>
      </p:sp>
    </p:spTree>
  </p:cSld>
  <p:clrMapOvr>
    <a:masterClrMapping/>
  </p:clrMapOvr>
  <p:extLst>
    <p:ext uri="{DCECCB84-F9BA-43D5-87BE-67443E8EF086}">
      <p15:sldGuideLst>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showMasterSp="0">
  <p:cSld name="Table 2">
    <p:spTree>
      <p:nvGrpSpPr>
        <p:cNvPr id="74" name="Shape 74"/>
        <p:cNvGrpSpPr/>
        <p:nvPr/>
      </p:nvGrpSpPr>
      <p:grpSpPr>
        <a:xfrm>
          <a:off x="0" y="0"/>
          <a:ext cx="0" cy="0"/>
          <a:chOff x="0" y="0"/>
          <a:chExt cx="0" cy="0"/>
        </a:xfrm>
      </p:grpSpPr>
      <p:sp>
        <p:nvSpPr>
          <p:cNvPr id="75" name="Google Shape;75;p11"/>
          <p:cNvSpPr/>
          <p:nvPr/>
        </p:nvSpPr>
        <p:spPr>
          <a:xfrm>
            <a:off x="9909598" y="-1"/>
            <a:ext cx="2578595" cy="1851608"/>
          </a:xfrm>
          <a:custGeom>
            <a:rect b="b" l="l" r="r" t="t"/>
            <a:pathLst>
              <a:path extrusionOk="0" h="1851608" w="2578595">
                <a:moveTo>
                  <a:pt x="262216" y="0"/>
                </a:moveTo>
                <a:lnTo>
                  <a:pt x="2431284" y="0"/>
                </a:lnTo>
                <a:lnTo>
                  <a:pt x="2440505" y="12968"/>
                </a:lnTo>
                <a:cubicBezTo>
                  <a:pt x="2501863" y="111147"/>
                  <a:pt x="2543117" y="216661"/>
                  <a:pt x="2563567" y="327887"/>
                </a:cubicBezTo>
                <a:cubicBezTo>
                  <a:pt x="2589080" y="466907"/>
                  <a:pt x="2582077" y="614661"/>
                  <a:pt x="2542798" y="767011"/>
                </a:cubicBezTo>
                <a:cubicBezTo>
                  <a:pt x="2492581" y="961654"/>
                  <a:pt x="2390412" y="1159241"/>
                  <a:pt x="2245889" y="1345436"/>
                </a:cubicBezTo>
                <a:cubicBezTo>
                  <a:pt x="2159174" y="1457151"/>
                  <a:pt x="2057212" y="1564767"/>
                  <a:pt x="1942073" y="1665183"/>
                </a:cubicBezTo>
                <a:cubicBezTo>
                  <a:pt x="1819575" y="1772020"/>
                  <a:pt x="1696983" y="1827497"/>
                  <a:pt x="1544592" y="1845132"/>
                </a:cubicBezTo>
                <a:cubicBezTo>
                  <a:pt x="1385186" y="1863583"/>
                  <a:pt x="1205276" y="1839320"/>
                  <a:pt x="1014793" y="1813603"/>
                </a:cubicBezTo>
                <a:cubicBezTo>
                  <a:pt x="979671" y="1808839"/>
                  <a:pt x="943347" y="1803955"/>
                  <a:pt x="906791" y="1799274"/>
                </a:cubicBezTo>
                <a:cubicBezTo>
                  <a:pt x="579600" y="1757338"/>
                  <a:pt x="353621" y="1715549"/>
                  <a:pt x="199968" y="1523985"/>
                </a:cubicBezTo>
                <a:cubicBezTo>
                  <a:pt x="-34150" y="1232101"/>
                  <a:pt x="-60950" y="904151"/>
                  <a:pt x="110410" y="427409"/>
                </a:cubicBezTo>
                <a:cubicBezTo>
                  <a:pt x="132842" y="365014"/>
                  <a:pt x="151869" y="306553"/>
                  <a:pt x="170245" y="250037"/>
                </a:cubicBezTo>
                <a:cubicBezTo>
                  <a:pt x="198829" y="162177"/>
                  <a:pt x="222710" y="90680"/>
                  <a:pt x="248693" y="29263"/>
                </a:cubicBezTo>
                <a:lnTo>
                  <a:pt x="26221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76" name="Google Shape;76;p11"/>
          <p:cNvSpPr txBox="1"/>
          <p:nvPr>
            <p:ph type="title"/>
          </p:nvPr>
        </p:nvSpPr>
        <p:spPr>
          <a:xfrm>
            <a:off x="681038" y="442220"/>
            <a:ext cx="7294563"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txBox="1"/>
          <p:nvPr>
            <p:ph idx="1" type="body"/>
          </p:nvPr>
        </p:nvSpPr>
        <p:spPr>
          <a:xfrm>
            <a:off x="681039" y="2429436"/>
            <a:ext cx="3283684" cy="3742764"/>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Meiryo"/>
              <a:buAutoNum type="arabicPeriod"/>
              <a:defRPr sz="1800"/>
            </a:lvl1pPr>
            <a:lvl2pPr indent="-342900" lvl="1" marL="914400" algn="l">
              <a:lnSpc>
                <a:spcPct val="140000"/>
              </a:lnSpc>
              <a:spcBef>
                <a:spcPts val="930"/>
              </a:spcBef>
              <a:spcAft>
                <a:spcPts val="0"/>
              </a:spcAft>
              <a:buClr>
                <a:srgbClr val="3F3F3F"/>
              </a:buClr>
              <a:buSzPts val="1800"/>
              <a:buFont typeface="Meiryo"/>
              <a:buAutoNum type="alphaLcPeriod"/>
              <a:defRPr sz="1800"/>
            </a:lvl2pPr>
            <a:lvl3pPr indent="-342900" lvl="2" marL="1371600" algn="l">
              <a:lnSpc>
                <a:spcPct val="140000"/>
              </a:lnSpc>
              <a:spcBef>
                <a:spcPts val="930"/>
              </a:spcBef>
              <a:spcAft>
                <a:spcPts val="0"/>
              </a:spcAft>
              <a:buClr>
                <a:srgbClr val="3F3F3F"/>
              </a:buClr>
              <a:buSzPts val="1800"/>
              <a:buFont typeface="Meiryo"/>
              <a:buAutoNum type="arabicParenR"/>
              <a:defRPr sz="1800"/>
            </a:lvl3pPr>
            <a:lvl4pPr indent="-342900" lvl="3" marL="1828800" algn="l">
              <a:lnSpc>
                <a:spcPct val="140000"/>
              </a:lnSpc>
              <a:spcBef>
                <a:spcPts val="930"/>
              </a:spcBef>
              <a:spcAft>
                <a:spcPts val="0"/>
              </a:spcAft>
              <a:buClr>
                <a:srgbClr val="3F3F3F"/>
              </a:buClr>
              <a:buSzPts val="1800"/>
              <a:buFont typeface="Meiryo"/>
              <a:buAutoNum type="alphaLcParenR"/>
              <a:defRPr sz="1800"/>
            </a:lvl4pPr>
            <a:lvl5pPr indent="-342900" lvl="4" marL="2286000" algn="l">
              <a:lnSpc>
                <a:spcPct val="140000"/>
              </a:lnSpc>
              <a:spcBef>
                <a:spcPts val="930"/>
              </a:spcBef>
              <a:spcAft>
                <a:spcPts val="0"/>
              </a:spcAft>
              <a:buClr>
                <a:srgbClr val="3F3F3F"/>
              </a:buClr>
              <a:buSzPts val="1800"/>
              <a:buFont typeface="Meiryo"/>
              <a:buAutoNum type="romanLcPeriod"/>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78" name="Google Shape;78;p11"/>
          <p:cNvSpPr/>
          <p:nvPr/>
        </p:nvSpPr>
        <p:spPr>
          <a:xfrm>
            <a:off x="9806231" y="-115242"/>
            <a:ext cx="2825510" cy="2125877"/>
          </a:xfrm>
          <a:custGeom>
            <a:rect b="b" l="l" r="r" t="t"/>
            <a:pathLst>
              <a:path extrusionOk="0" h="2125877" w="2825510">
                <a:moveTo>
                  <a:pt x="289451" y="0"/>
                </a:moveTo>
                <a:lnTo>
                  <a:pt x="2605319" y="0"/>
                </a:lnTo>
                <a:lnTo>
                  <a:pt x="2666466" y="86842"/>
                </a:lnTo>
                <a:cubicBezTo>
                  <a:pt x="2735340" y="197705"/>
                  <a:pt x="2782244" y="316424"/>
                  <a:pt x="2806379" y="441175"/>
                </a:cubicBezTo>
                <a:cubicBezTo>
                  <a:pt x="2836495" y="597099"/>
                  <a:pt x="2831027" y="762227"/>
                  <a:pt x="2790174" y="931943"/>
                </a:cubicBezTo>
                <a:cubicBezTo>
                  <a:pt x="2727495" y="1192140"/>
                  <a:pt x="2582711" y="1455785"/>
                  <a:pt x="2373655" y="1695462"/>
                </a:cubicBezTo>
                <a:cubicBezTo>
                  <a:pt x="2303969" y="1775353"/>
                  <a:pt x="2227143" y="1852582"/>
                  <a:pt x="2143838" y="1926132"/>
                </a:cubicBezTo>
                <a:cubicBezTo>
                  <a:pt x="2010889" y="2043510"/>
                  <a:pt x="1877067" y="2103445"/>
                  <a:pt x="1709942" y="2120544"/>
                </a:cubicBezTo>
                <a:cubicBezTo>
                  <a:pt x="1535125" y="2138433"/>
                  <a:pt x="1337140" y="2108198"/>
                  <a:pt x="1127522" y="2076154"/>
                </a:cubicBezTo>
                <a:cubicBezTo>
                  <a:pt x="1088872" y="2070223"/>
                  <a:pt x="1048899" y="2064133"/>
                  <a:pt x="1008674" y="2058267"/>
                </a:cubicBezTo>
                <a:cubicBezTo>
                  <a:pt x="648648" y="2005728"/>
                  <a:pt x="399797" y="1955097"/>
                  <a:pt x="228139" y="1738200"/>
                </a:cubicBezTo>
                <a:cubicBezTo>
                  <a:pt x="-33415" y="1407718"/>
                  <a:pt x="-67786" y="1040469"/>
                  <a:pt x="113264" y="510222"/>
                </a:cubicBezTo>
                <a:cubicBezTo>
                  <a:pt x="136966" y="440824"/>
                  <a:pt x="156987" y="375768"/>
                  <a:pt x="176321" y="312875"/>
                </a:cubicBezTo>
                <a:cubicBezTo>
                  <a:pt x="216423" y="182513"/>
                  <a:pt x="247775" y="84540"/>
                  <a:pt x="287878" y="258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79" name="Google Shape;79;p11"/>
          <p:cNvSpPr/>
          <p:nvPr/>
        </p:nvSpPr>
        <p:spPr>
          <a:xfrm>
            <a:off x="9700104" y="-115244"/>
            <a:ext cx="3040473" cy="2241120"/>
          </a:xfrm>
          <a:custGeom>
            <a:rect b="b" l="l" r="r" t="t"/>
            <a:pathLst>
              <a:path extrusionOk="0" h="2241120" w="3040473">
                <a:moveTo>
                  <a:pt x="294180" y="0"/>
                </a:moveTo>
                <a:lnTo>
                  <a:pt x="2849300" y="0"/>
                </a:lnTo>
                <a:lnTo>
                  <a:pt x="2872181" y="32760"/>
                </a:lnTo>
                <a:cubicBezTo>
                  <a:pt x="2945695" y="152206"/>
                  <a:pt x="2995546" y="280250"/>
                  <a:pt x="3020886" y="414920"/>
                </a:cubicBezTo>
                <a:cubicBezTo>
                  <a:pt x="3052503" y="583244"/>
                  <a:pt x="3045812" y="761687"/>
                  <a:pt x="3001050" y="945260"/>
                </a:cubicBezTo>
                <a:cubicBezTo>
                  <a:pt x="2932375" y="1226701"/>
                  <a:pt x="2775394" y="1512271"/>
                  <a:pt x="2549423" y="1772259"/>
                </a:cubicBezTo>
                <a:cubicBezTo>
                  <a:pt x="2474098" y="1858921"/>
                  <a:pt x="2391109" y="1942740"/>
                  <a:pt x="2301170" y="2022617"/>
                </a:cubicBezTo>
                <a:cubicBezTo>
                  <a:pt x="2157636" y="2150092"/>
                  <a:pt x="2013445" y="2215506"/>
                  <a:pt x="1833654" y="2234799"/>
                </a:cubicBezTo>
                <a:cubicBezTo>
                  <a:pt x="1645588" y="2254983"/>
                  <a:pt x="1432846" y="2223285"/>
                  <a:pt x="1207605" y="2189690"/>
                </a:cubicBezTo>
                <a:cubicBezTo>
                  <a:pt x="1166075" y="2183470"/>
                  <a:pt x="1123122" y="2177087"/>
                  <a:pt x="1079897" y="2170945"/>
                </a:cubicBezTo>
                <a:cubicBezTo>
                  <a:pt x="693025" y="2115942"/>
                  <a:pt x="425689" y="2062455"/>
                  <a:pt x="242172" y="1828946"/>
                </a:cubicBezTo>
                <a:cubicBezTo>
                  <a:pt x="-37449" y="1473151"/>
                  <a:pt x="-72603" y="1076517"/>
                  <a:pt x="124682" y="502715"/>
                </a:cubicBezTo>
                <a:cubicBezTo>
                  <a:pt x="150509" y="427616"/>
                  <a:pt x="172357" y="357226"/>
                  <a:pt x="193455" y="289178"/>
                </a:cubicBezTo>
                <a:cubicBezTo>
                  <a:pt x="226275" y="183392"/>
                  <a:pt x="253715" y="97314"/>
                  <a:pt x="283745" y="2344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80" name="Google Shape;80;p11"/>
          <p:cNvSpPr/>
          <p:nvPr/>
        </p:nvSpPr>
        <p:spPr>
          <a:xfrm>
            <a:off x="10090269" y="0"/>
            <a:ext cx="2233692" cy="1738835"/>
          </a:xfrm>
          <a:custGeom>
            <a:rect b="b" l="l" r="r" t="t"/>
            <a:pathLst>
              <a:path extrusionOk="0" h="1738835" w="2233692">
                <a:moveTo>
                  <a:pt x="265392" y="0"/>
                </a:moveTo>
                <a:lnTo>
                  <a:pt x="2058083" y="0"/>
                </a:lnTo>
                <a:lnTo>
                  <a:pt x="2114073" y="81911"/>
                </a:lnTo>
                <a:cubicBezTo>
                  <a:pt x="2167224" y="170386"/>
                  <a:pt x="2202960" y="265472"/>
                  <a:pt x="2220675" y="365706"/>
                </a:cubicBezTo>
                <a:cubicBezTo>
                  <a:pt x="2242774" y="490987"/>
                  <a:pt x="2236710" y="624135"/>
                  <a:pt x="2202684" y="761429"/>
                </a:cubicBezTo>
                <a:cubicBezTo>
                  <a:pt x="2150482" y="971920"/>
                  <a:pt x="2033479" y="1186226"/>
                  <a:pt x="1866035" y="1382028"/>
                </a:cubicBezTo>
                <a:cubicBezTo>
                  <a:pt x="1810219" y="1447296"/>
                  <a:pt x="1748801" y="1510507"/>
                  <a:pt x="1682309" y="1570835"/>
                </a:cubicBezTo>
                <a:cubicBezTo>
                  <a:pt x="1576194" y="1667113"/>
                  <a:pt x="1470001" y="1717107"/>
                  <a:pt x="1337994" y="1733000"/>
                </a:cubicBezTo>
                <a:cubicBezTo>
                  <a:pt x="1199910" y="1749626"/>
                  <a:pt x="1044062" y="1727762"/>
                  <a:pt x="879058" y="1704588"/>
                </a:cubicBezTo>
                <a:cubicBezTo>
                  <a:pt x="848634" y="1700293"/>
                  <a:pt x="817168" y="1695892"/>
                  <a:pt x="785502" y="1691674"/>
                </a:cubicBezTo>
                <a:cubicBezTo>
                  <a:pt x="502076" y="1653883"/>
                  <a:pt x="306322" y="1616222"/>
                  <a:pt x="173222" y="1443591"/>
                </a:cubicBezTo>
                <a:cubicBezTo>
                  <a:pt x="-29583" y="1180556"/>
                  <a:pt x="-52797" y="885016"/>
                  <a:pt x="95641" y="455391"/>
                </a:cubicBezTo>
                <a:cubicBezTo>
                  <a:pt x="115073" y="399164"/>
                  <a:pt x="131555" y="346480"/>
                  <a:pt x="147474" y="295550"/>
                </a:cubicBezTo>
                <a:cubicBezTo>
                  <a:pt x="180489" y="189982"/>
                  <a:pt x="206259" y="110627"/>
                  <a:pt x="238761" y="4406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81" name="Google Shape;81;p11"/>
          <p:cNvSpPr txBox="1"/>
          <p:nvPr>
            <p:ph idx="2" type="body"/>
          </p:nvPr>
        </p:nvSpPr>
        <p:spPr>
          <a:xfrm>
            <a:off x="4259263" y="2428875"/>
            <a:ext cx="7228576" cy="3743325"/>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82" name="Google Shape;82;p11"/>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showMasterSp="0">
  <p:cSld name="Chart 2">
    <p:spTree>
      <p:nvGrpSpPr>
        <p:cNvPr id="85" name="Shape 85"/>
        <p:cNvGrpSpPr/>
        <p:nvPr/>
      </p:nvGrpSpPr>
      <p:grpSpPr>
        <a:xfrm>
          <a:off x="0" y="0"/>
          <a:ext cx="0" cy="0"/>
          <a:chOff x="0" y="0"/>
          <a:chExt cx="0" cy="0"/>
        </a:xfrm>
      </p:grpSpPr>
      <p:sp>
        <p:nvSpPr>
          <p:cNvPr id="86" name="Google Shape;86;p12"/>
          <p:cNvSpPr txBox="1"/>
          <p:nvPr>
            <p:ph type="title"/>
          </p:nvPr>
        </p:nvSpPr>
        <p:spPr>
          <a:xfrm>
            <a:off x="681038" y="442913"/>
            <a:ext cx="10829923" cy="1344612"/>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2"/>
          <p:cNvSpPr txBox="1"/>
          <p:nvPr>
            <p:ph idx="1" type="body"/>
          </p:nvPr>
        </p:nvSpPr>
        <p:spPr>
          <a:xfrm>
            <a:off x="681038" y="2107096"/>
            <a:ext cx="10829923" cy="2846567"/>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88" name="Google Shape;88;p12"/>
          <p:cNvSpPr/>
          <p:nvPr>
            <p:ph idx="2" type="pic"/>
          </p:nvPr>
        </p:nvSpPr>
        <p:spPr>
          <a:xfrm>
            <a:off x="3353" y="3978381"/>
            <a:ext cx="12188647" cy="2879619"/>
          </a:xfrm>
          <a:prstGeom prst="rect">
            <a:avLst/>
          </a:prstGeom>
          <a:solidFill>
            <a:schemeClr val="accent4"/>
          </a:solidFill>
          <a:ln>
            <a:noFill/>
          </a:ln>
        </p:spPr>
      </p:sp>
      <p:sp>
        <p:nvSpPr>
          <p:cNvPr id="89" name="Google Shape;89;p12"/>
          <p:cNvSpPr/>
          <p:nvPr/>
        </p:nvSpPr>
        <p:spPr>
          <a:xfrm rot="5400000">
            <a:off x="5146277" y="-874927"/>
            <a:ext cx="1899138" cy="12191695"/>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0" name="Google Shape;90;p12"/>
          <p:cNvSpPr/>
          <p:nvPr/>
        </p:nvSpPr>
        <p:spPr>
          <a:xfrm rot="5400000">
            <a:off x="5143758" y="-1037574"/>
            <a:ext cx="1904176" cy="12191695"/>
          </a:xfrm>
          <a:custGeom>
            <a:rect b="b" l="l" r="r" t="t"/>
            <a:pathLst>
              <a:path extrusionOk="0" h="6858000" w="2536434">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1" name="Google Shape;91;p12"/>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showMasterSp="0">
  <p:cSld name="Introduction 2">
    <p:spTree>
      <p:nvGrpSpPr>
        <p:cNvPr id="94" name="Shape 94"/>
        <p:cNvGrpSpPr/>
        <p:nvPr/>
      </p:nvGrpSpPr>
      <p:grpSpPr>
        <a:xfrm>
          <a:off x="0" y="0"/>
          <a:ext cx="0" cy="0"/>
          <a:chOff x="0" y="0"/>
          <a:chExt cx="0" cy="0"/>
        </a:xfrm>
      </p:grpSpPr>
      <p:sp>
        <p:nvSpPr>
          <p:cNvPr id="95" name="Google Shape;95;p13"/>
          <p:cNvSpPr txBox="1"/>
          <p:nvPr>
            <p:ph type="title"/>
          </p:nvPr>
        </p:nvSpPr>
        <p:spPr>
          <a:xfrm>
            <a:off x="6642099" y="1085366"/>
            <a:ext cx="4855375" cy="2809766"/>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3"/>
          <p:cNvSpPr/>
          <p:nvPr/>
        </p:nvSpPr>
        <p:spPr>
          <a:xfrm>
            <a:off x="389616" y="3699058"/>
            <a:ext cx="3957664" cy="3172277"/>
          </a:xfrm>
          <a:custGeom>
            <a:rect b="b" l="l" r="r" t="t"/>
            <a:pathLst>
              <a:path extrusionOk="0" h="3189422" w="3957664">
                <a:moveTo>
                  <a:pt x="2048049" y="0"/>
                </a:moveTo>
                <a:cubicBezTo>
                  <a:pt x="2659874" y="0"/>
                  <a:pt x="3093177" y="267343"/>
                  <a:pt x="3496843" y="893975"/>
                </a:cubicBezTo>
                <a:cubicBezTo>
                  <a:pt x="3549668" y="975994"/>
                  <a:pt x="3601305" y="1050587"/>
                  <a:pt x="3651243" y="1122679"/>
                </a:cubicBezTo>
                <a:cubicBezTo>
                  <a:pt x="3858213" y="1421594"/>
                  <a:pt x="3957664" y="1577044"/>
                  <a:pt x="3957664" y="1843225"/>
                </a:cubicBezTo>
                <a:cubicBezTo>
                  <a:pt x="3957664" y="2107525"/>
                  <a:pt x="3895327" y="2368608"/>
                  <a:pt x="3772520" y="2619224"/>
                </a:cubicBezTo>
                <a:cubicBezTo>
                  <a:pt x="3682390" y="2803096"/>
                  <a:pt x="3563214" y="2975293"/>
                  <a:pt x="3417035" y="3133103"/>
                </a:cubicBezTo>
                <a:lnTo>
                  <a:pt x="3359909" y="3189422"/>
                </a:lnTo>
                <a:lnTo>
                  <a:pt x="355401" y="3189422"/>
                </a:lnTo>
                <a:lnTo>
                  <a:pt x="263882" y="3030079"/>
                </a:lnTo>
                <a:cubicBezTo>
                  <a:pt x="92200" y="2695464"/>
                  <a:pt x="0" y="2286098"/>
                  <a:pt x="0" y="1843225"/>
                </a:cubicBezTo>
                <a:cubicBezTo>
                  <a:pt x="0" y="1607633"/>
                  <a:pt x="63442" y="1418552"/>
                  <a:pt x="205612" y="1230099"/>
                </a:cubicBezTo>
                <a:cubicBezTo>
                  <a:pt x="354321" y="1032967"/>
                  <a:pt x="577768" y="851400"/>
                  <a:pt x="814378" y="659189"/>
                </a:cubicBezTo>
                <a:cubicBezTo>
                  <a:pt x="858032" y="623770"/>
                  <a:pt x="903129" y="587098"/>
                  <a:pt x="948225" y="549980"/>
                </a:cubicBezTo>
                <a:cubicBezTo>
                  <a:pt x="1351891" y="217791"/>
                  <a:pt x="1646508" y="0"/>
                  <a:pt x="2048049"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7" name="Google Shape;97;p13"/>
          <p:cNvSpPr/>
          <p:nvPr/>
        </p:nvSpPr>
        <p:spPr>
          <a:xfrm>
            <a:off x="-15240" y="-15240"/>
            <a:ext cx="2996705" cy="3945518"/>
          </a:xfrm>
          <a:custGeom>
            <a:rect b="b" l="l" r="r" t="t"/>
            <a:pathLst>
              <a:path extrusionOk="0" h="3856970" w="2943938">
                <a:moveTo>
                  <a:pt x="0" y="0"/>
                </a:moveTo>
                <a:lnTo>
                  <a:pt x="2330196" y="0"/>
                </a:lnTo>
                <a:lnTo>
                  <a:pt x="2432846" y="201819"/>
                </a:lnTo>
                <a:cubicBezTo>
                  <a:pt x="2464222" y="264214"/>
                  <a:pt x="2496729" y="328691"/>
                  <a:pt x="2529757" y="393271"/>
                </a:cubicBezTo>
                <a:cubicBezTo>
                  <a:pt x="2825326" y="971312"/>
                  <a:pt x="3012255" y="1387540"/>
                  <a:pt x="2920427" y="1886722"/>
                </a:cubicBezTo>
                <a:cubicBezTo>
                  <a:pt x="2780510" y="2647319"/>
                  <a:pt x="2369254" y="3124645"/>
                  <a:pt x="1545251" y="3482689"/>
                </a:cubicBezTo>
                <a:cubicBezTo>
                  <a:pt x="1437401" y="3529541"/>
                  <a:pt x="1338491" y="3576618"/>
                  <a:pt x="1242892" y="3622158"/>
                </a:cubicBezTo>
                <a:cubicBezTo>
                  <a:pt x="846531" y="3810872"/>
                  <a:pt x="642275" y="3898836"/>
                  <a:pt x="331469" y="3837762"/>
                </a:cubicBezTo>
                <a:cubicBezTo>
                  <a:pt x="254316" y="3822602"/>
                  <a:pt x="178289" y="3802644"/>
                  <a:pt x="103513" y="3777951"/>
                </a:cubicBezTo>
                <a:lnTo>
                  <a:pt x="0" y="3736526"/>
                </a:ln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8" name="Google Shape;98;p13"/>
          <p:cNvSpPr/>
          <p:nvPr/>
        </p:nvSpPr>
        <p:spPr>
          <a:xfrm>
            <a:off x="0" y="0"/>
            <a:ext cx="2658910" cy="3413870"/>
          </a:xfrm>
          <a:custGeom>
            <a:rect b="b" l="l" r="r" t="t"/>
            <a:pathLst>
              <a:path extrusionOk="0" h="3356093" w="2623694">
                <a:moveTo>
                  <a:pt x="0" y="0"/>
                </a:moveTo>
                <a:lnTo>
                  <a:pt x="1963100" y="0"/>
                </a:lnTo>
                <a:lnTo>
                  <a:pt x="1971450" y="12938"/>
                </a:lnTo>
                <a:cubicBezTo>
                  <a:pt x="2044657" y="135139"/>
                  <a:pt x="2115157" y="268262"/>
                  <a:pt x="2187660" y="405191"/>
                </a:cubicBezTo>
                <a:cubicBezTo>
                  <a:pt x="2214373" y="455709"/>
                  <a:pt x="2242048" y="507912"/>
                  <a:pt x="2270165" y="560198"/>
                </a:cubicBezTo>
                <a:cubicBezTo>
                  <a:pt x="2521781" y="1028213"/>
                  <a:pt x="2681023" y="1365157"/>
                  <a:pt x="2604330" y="1768541"/>
                </a:cubicBezTo>
                <a:cubicBezTo>
                  <a:pt x="2487472" y="2383175"/>
                  <a:pt x="2140165" y="2768170"/>
                  <a:pt x="1442984" y="3055795"/>
                </a:cubicBezTo>
                <a:cubicBezTo>
                  <a:pt x="1351733" y="3093432"/>
                  <a:pt x="1268057" y="3131272"/>
                  <a:pt x="1187181" y="3167876"/>
                </a:cubicBezTo>
                <a:cubicBezTo>
                  <a:pt x="851859" y="3319560"/>
                  <a:pt x="679039" y="3390221"/>
                  <a:pt x="415643" y="3340141"/>
                </a:cubicBezTo>
                <a:cubicBezTo>
                  <a:pt x="284874" y="3315279"/>
                  <a:pt x="157878" y="3274912"/>
                  <a:pt x="35506" y="3219446"/>
                </a:cubicBezTo>
                <a:lnTo>
                  <a:pt x="0" y="3200809"/>
                </a:ln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99" name="Google Shape;99;p13"/>
          <p:cNvSpPr/>
          <p:nvPr/>
        </p:nvSpPr>
        <p:spPr>
          <a:xfrm>
            <a:off x="-15240" y="-15240"/>
            <a:ext cx="2851586" cy="3651532"/>
          </a:xfrm>
          <a:custGeom>
            <a:rect b="b" l="l" r="r" t="t"/>
            <a:pathLst>
              <a:path extrusionOk="0" h="3571826" w="2803183">
                <a:moveTo>
                  <a:pt x="0" y="0"/>
                </a:moveTo>
                <a:lnTo>
                  <a:pt x="2204260" y="0"/>
                </a:lnTo>
                <a:lnTo>
                  <a:pt x="2219596" y="27890"/>
                </a:lnTo>
                <a:cubicBezTo>
                  <a:pt x="2258246" y="101175"/>
                  <a:pt x="2296785" y="176523"/>
                  <a:pt x="2335863" y="252934"/>
                </a:cubicBezTo>
                <a:cubicBezTo>
                  <a:pt x="2364658" y="309314"/>
                  <a:pt x="2394491" y="367575"/>
                  <a:pt x="2424807" y="425928"/>
                </a:cubicBezTo>
                <a:cubicBezTo>
                  <a:pt x="2696101" y="948228"/>
                  <a:pt x="2867464" y="1324430"/>
                  <a:pt x="2780331" y="1776962"/>
                </a:cubicBezTo>
                <a:cubicBezTo>
                  <a:pt x="2647567" y="2466479"/>
                  <a:pt x="2264711" y="2900581"/>
                  <a:pt x="1500120" y="3228411"/>
                </a:cubicBezTo>
                <a:cubicBezTo>
                  <a:pt x="1400046" y="3271308"/>
                  <a:pt x="1308251" y="3314372"/>
                  <a:pt x="1219529" y="3356030"/>
                </a:cubicBezTo>
                <a:cubicBezTo>
                  <a:pt x="851676" y="3528655"/>
                  <a:pt x="662152" y="3609205"/>
                  <a:pt x="374577" y="3555218"/>
                </a:cubicBezTo>
                <a:cubicBezTo>
                  <a:pt x="303192" y="3541816"/>
                  <a:pt x="232869" y="3524065"/>
                  <a:pt x="163724" y="3502019"/>
                </a:cubicBezTo>
                <a:lnTo>
                  <a:pt x="0" y="3438577"/>
                </a:ln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0" name="Google Shape;100;p13"/>
          <p:cNvSpPr/>
          <p:nvPr/>
        </p:nvSpPr>
        <p:spPr>
          <a:xfrm>
            <a:off x="3013545" y="985363"/>
            <a:ext cx="2825510" cy="2688140"/>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1" name="Google Shape;101;p13"/>
          <p:cNvSpPr/>
          <p:nvPr/>
        </p:nvSpPr>
        <p:spPr>
          <a:xfrm>
            <a:off x="2907418" y="885195"/>
            <a:ext cx="3040473" cy="2903550"/>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2" name="Google Shape;102;p13"/>
          <p:cNvSpPr/>
          <p:nvPr/>
        </p:nvSpPr>
        <p:spPr>
          <a:xfrm>
            <a:off x="3116911" y="1112823"/>
            <a:ext cx="2578595" cy="2401654"/>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3" name="Google Shape;103;p13"/>
          <p:cNvSpPr/>
          <p:nvPr/>
        </p:nvSpPr>
        <p:spPr>
          <a:xfrm>
            <a:off x="486989" y="3782543"/>
            <a:ext cx="3779450" cy="3075458"/>
          </a:xfrm>
          <a:custGeom>
            <a:rect b="b" l="l" r="r" t="t"/>
            <a:pathLst>
              <a:path extrusionOk="0" h="3105939" w="3779450">
                <a:moveTo>
                  <a:pt x="1955825" y="0"/>
                </a:moveTo>
                <a:cubicBezTo>
                  <a:pt x="2540099" y="0"/>
                  <a:pt x="2953891" y="252328"/>
                  <a:pt x="3339380" y="843766"/>
                </a:cubicBezTo>
                <a:cubicBezTo>
                  <a:pt x="3389826" y="921178"/>
                  <a:pt x="3439138" y="991582"/>
                  <a:pt x="3486827" y="1059625"/>
                </a:cubicBezTo>
                <a:cubicBezTo>
                  <a:pt x="3684478" y="1341752"/>
                  <a:pt x="3779450" y="1488471"/>
                  <a:pt x="3779450" y="1739702"/>
                </a:cubicBezTo>
                <a:cubicBezTo>
                  <a:pt x="3779450" y="1989158"/>
                  <a:pt x="3719920" y="2235578"/>
                  <a:pt x="3602643" y="2472118"/>
                </a:cubicBezTo>
                <a:cubicBezTo>
                  <a:pt x="3487881" y="2703511"/>
                  <a:pt x="3323808" y="2915316"/>
                  <a:pt x="3115045" y="3101460"/>
                </a:cubicBezTo>
                <a:lnTo>
                  <a:pt x="3109550" y="3105939"/>
                </a:lnTo>
                <a:lnTo>
                  <a:pt x="408379" y="3105939"/>
                </a:lnTo>
                <a:lnTo>
                  <a:pt x="340244" y="3011749"/>
                </a:lnTo>
                <a:cubicBezTo>
                  <a:pt x="119844" y="2671989"/>
                  <a:pt x="0" y="2227368"/>
                  <a:pt x="0" y="1739702"/>
                </a:cubicBezTo>
                <a:cubicBezTo>
                  <a:pt x="0" y="1517342"/>
                  <a:pt x="60585" y="1338881"/>
                  <a:pt x="196353" y="1161012"/>
                </a:cubicBezTo>
                <a:cubicBezTo>
                  <a:pt x="338366" y="974951"/>
                  <a:pt x="551751" y="803582"/>
                  <a:pt x="777707" y="622167"/>
                </a:cubicBezTo>
                <a:cubicBezTo>
                  <a:pt x="819395" y="588736"/>
                  <a:pt x="862461" y="554124"/>
                  <a:pt x="905527" y="519091"/>
                </a:cubicBezTo>
                <a:cubicBezTo>
                  <a:pt x="1291015" y="205559"/>
                  <a:pt x="1572365" y="0"/>
                  <a:pt x="1955825" y="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4" name="Google Shape;104;p13"/>
          <p:cNvSpPr/>
          <p:nvPr/>
        </p:nvSpPr>
        <p:spPr>
          <a:xfrm>
            <a:off x="244132" y="3499226"/>
            <a:ext cx="4246072" cy="3372109"/>
          </a:xfrm>
          <a:custGeom>
            <a:rect b="b" l="l" r="r" t="t"/>
            <a:pathLst>
              <a:path extrusionOk="0" h="3389255" w="4246072">
                <a:moveTo>
                  <a:pt x="2197297" y="0"/>
                </a:moveTo>
                <a:cubicBezTo>
                  <a:pt x="2853708" y="0"/>
                  <a:pt x="3318587" y="287404"/>
                  <a:pt x="3751669" y="961057"/>
                </a:cubicBezTo>
                <a:cubicBezTo>
                  <a:pt x="3808344" y="1049230"/>
                  <a:pt x="3863744" y="1129422"/>
                  <a:pt x="3917321" y="1206923"/>
                </a:cubicBezTo>
                <a:cubicBezTo>
                  <a:pt x="4139374" y="1528268"/>
                  <a:pt x="4246072" y="1695383"/>
                  <a:pt x="4246072" y="1981537"/>
                </a:cubicBezTo>
                <a:cubicBezTo>
                  <a:pt x="4246072" y="2265670"/>
                  <a:pt x="4179193" y="2546344"/>
                  <a:pt x="4047436" y="2815766"/>
                </a:cubicBezTo>
                <a:cubicBezTo>
                  <a:pt x="3950738" y="3013435"/>
                  <a:pt x="3822878" y="3198554"/>
                  <a:pt x="3666046" y="3368206"/>
                </a:cubicBezTo>
                <a:lnTo>
                  <a:pt x="3644738" y="3389255"/>
                </a:lnTo>
                <a:lnTo>
                  <a:pt x="358661" y="3389255"/>
                </a:lnTo>
                <a:lnTo>
                  <a:pt x="283112" y="3257451"/>
                </a:lnTo>
                <a:cubicBezTo>
                  <a:pt x="98919" y="2897727"/>
                  <a:pt x="0" y="2457642"/>
                  <a:pt x="0" y="1981537"/>
                </a:cubicBezTo>
                <a:cubicBezTo>
                  <a:pt x="0" y="1728267"/>
                  <a:pt x="68065" y="1524998"/>
                  <a:pt x="220595" y="1322403"/>
                </a:cubicBezTo>
                <a:cubicBezTo>
                  <a:pt x="380142" y="1110479"/>
                  <a:pt x="619873" y="915287"/>
                  <a:pt x="873725" y="708654"/>
                </a:cubicBezTo>
                <a:cubicBezTo>
                  <a:pt x="920559" y="670576"/>
                  <a:pt x="968943" y="631153"/>
                  <a:pt x="1017325" y="591249"/>
                </a:cubicBezTo>
                <a:cubicBezTo>
                  <a:pt x="1450408" y="234134"/>
                  <a:pt x="1766494" y="0"/>
                  <a:pt x="2197297" y="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05" name="Google Shape;105;p13"/>
          <p:cNvSpPr txBox="1"/>
          <p:nvPr>
            <p:ph idx="1" type="body"/>
          </p:nvPr>
        </p:nvSpPr>
        <p:spPr>
          <a:xfrm>
            <a:off x="6642099" y="4057802"/>
            <a:ext cx="4855375" cy="2186830"/>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06" name="Google Shape;106;p13"/>
          <p:cNvSpPr/>
          <p:nvPr/>
        </p:nvSpPr>
        <p:spPr>
          <a:xfrm>
            <a:off x="0" y="1"/>
            <a:ext cx="2454053" cy="3175473"/>
          </a:xfrm>
          <a:custGeom>
            <a:rect b="b" l="l" r="r" t="t"/>
            <a:pathLst>
              <a:path extrusionOk="0" h="3175473" w="2454053">
                <a:moveTo>
                  <a:pt x="0" y="0"/>
                </a:moveTo>
                <a:lnTo>
                  <a:pt x="1745403" y="0"/>
                </a:lnTo>
                <a:lnTo>
                  <a:pt x="1768138" y="28809"/>
                </a:lnTo>
                <a:cubicBezTo>
                  <a:pt x="1871867" y="175747"/>
                  <a:pt x="1965378" y="351831"/>
                  <a:pt x="2062933" y="535578"/>
                </a:cubicBezTo>
                <a:cubicBezTo>
                  <a:pt x="2086892" y="580773"/>
                  <a:pt x="2111717" y="627474"/>
                  <a:pt x="2136936" y="674249"/>
                </a:cubicBezTo>
                <a:cubicBezTo>
                  <a:pt x="2362638" y="1092935"/>
                  <a:pt x="2505478" y="1394370"/>
                  <a:pt x="2436682" y="1755241"/>
                </a:cubicBezTo>
                <a:cubicBezTo>
                  <a:pt x="2331862" y="2305094"/>
                  <a:pt x="2020326" y="2649513"/>
                  <a:pt x="1394953" y="2906826"/>
                </a:cubicBezTo>
                <a:cubicBezTo>
                  <a:pt x="1313102" y="2940493"/>
                  <a:pt x="1238045" y="2974347"/>
                  <a:pt x="1165498" y="3007092"/>
                </a:cubicBezTo>
                <a:cubicBezTo>
                  <a:pt x="864713" y="3142789"/>
                  <a:pt x="709694" y="3206004"/>
                  <a:pt x="473424" y="3161203"/>
                </a:cubicBezTo>
                <a:cubicBezTo>
                  <a:pt x="356126" y="3138961"/>
                  <a:pt x="242210" y="3102849"/>
                  <a:pt x="132442" y="3053228"/>
                </a:cubicBezTo>
                <a:lnTo>
                  <a:pt x="0" y="2983894"/>
                </a:ln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07" name="Google Shape;107;p13"/>
          <p:cNvSpPr/>
          <p:nvPr/>
        </p:nvSpPr>
        <p:spPr>
          <a:xfrm>
            <a:off x="3297583" y="1237408"/>
            <a:ext cx="2233692" cy="2164296"/>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08" name="Google Shape;108;p13"/>
          <p:cNvSpPr/>
          <p:nvPr/>
        </p:nvSpPr>
        <p:spPr>
          <a:xfrm>
            <a:off x="654203" y="4007060"/>
            <a:ext cx="3444873" cy="2850940"/>
          </a:xfrm>
          <a:custGeom>
            <a:rect b="b" l="l" r="r" t="t"/>
            <a:pathLst>
              <a:path extrusionOk="0" h="2850940" w="3444873">
                <a:moveTo>
                  <a:pt x="1782686" y="0"/>
                </a:moveTo>
                <a:cubicBezTo>
                  <a:pt x="2315236" y="0"/>
                  <a:pt x="2692396" y="218386"/>
                  <a:pt x="3043760" y="730265"/>
                </a:cubicBezTo>
                <a:cubicBezTo>
                  <a:pt x="3089740" y="797264"/>
                  <a:pt x="3134687" y="858197"/>
                  <a:pt x="3178153" y="917087"/>
                </a:cubicBezTo>
                <a:cubicBezTo>
                  <a:pt x="3358308" y="1161263"/>
                  <a:pt x="3444873" y="1288246"/>
                  <a:pt x="3444873" y="1505683"/>
                </a:cubicBezTo>
                <a:cubicBezTo>
                  <a:pt x="3444873" y="1721582"/>
                  <a:pt x="3390613" y="1934855"/>
                  <a:pt x="3283718" y="2139577"/>
                </a:cubicBezTo>
                <a:cubicBezTo>
                  <a:pt x="3179115" y="2339844"/>
                  <a:pt x="3029567" y="2523158"/>
                  <a:pt x="2839285" y="2684262"/>
                </a:cubicBezTo>
                <a:cubicBezTo>
                  <a:pt x="2792528" y="2723863"/>
                  <a:pt x="2743576" y="2761727"/>
                  <a:pt x="2692803" y="2797635"/>
                </a:cubicBezTo>
                <a:lnTo>
                  <a:pt x="2610242" y="2850940"/>
                </a:lnTo>
                <a:lnTo>
                  <a:pt x="523032" y="2850940"/>
                </a:lnTo>
                <a:lnTo>
                  <a:pt x="501539" y="2832597"/>
                </a:lnTo>
                <a:cubicBezTo>
                  <a:pt x="466750" y="2799487"/>
                  <a:pt x="433475" y="2764248"/>
                  <a:pt x="401780" y="2726931"/>
                </a:cubicBezTo>
                <a:cubicBezTo>
                  <a:pt x="142674" y="2421747"/>
                  <a:pt x="0" y="1988045"/>
                  <a:pt x="0" y="1505683"/>
                </a:cubicBezTo>
                <a:cubicBezTo>
                  <a:pt x="0" y="1313233"/>
                  <a:pt x="55222" y="1158779"/>
                  <a:pt x="178970" y="1004836"/>
                </a:cubicBezTo>
                <a:cubicBezTo>
                  <a:pt x="308413" y="843804"/>
                  <a:pt x="502908" y="695486"/>
                  <a:pt x="708859" y="538473"/>
                </a:cubicBezTo>
                <a:cubicBezTo>
                  <a:pt x="746858" y="509541"/>
                  <a:pt x="786112" y="479584"/>
                  <a:pt x="825365" y="449264"/>
                </a:cubicBezTo>
                <a:cubicBezTo>
                  <a:pt x="1176728" y="177908"/>
                  <a:pt x="1433172" y="0"/>
                  <a:pt x="1782686" y="0"/>
                </a:cubicBez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09" name="Google Shape;109;p13"/>
          <p:cNvSpPr/>
          <p:nvPr/>
        </p:nvSpPr>
        <p:spPr>
          <a:xfrm>
            <a:off x="10098815" y="-15240"/>
            <a:ext cx="2106520" cy="1789008"/>
          </a:xfrm>
          <a:custGeom>
            <a:rect b="b" l="l" r="r" t="t"/>
            <a:pathLst>
              <a:path extrusionOk="0" h="2880968" w="3404592">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0" name="Google Shape;110;p13"/>
          <p:cNvSpPr/>
          <p:nvPr/>
        </p:nvSpPr>
        <p:spPr>
          <a:xfrm>
            <a:off x="9990667" y="-15240"/>
            <a:ext cx="2214669" cy="1880612"/>
          </a:xfrm>
          <a:custGeom>
            <a:rect b="b" l="l" r="r" t="t"/>
            <a:pathLst>
              <a:path extrusionOk="0" h="3029264" w="3580076">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1" name="Google Shape;111;p13"/>
          <p:cNvSpPr/>
          <p:nvPr/>
        </p:nvSpPr>
        <p:spPr>
          <a:xfrm>
            <a:off x="10231115" y="0"/>
            <a:ext cx="1960733" cy="1632941"/>
          </a:xfrm>
          <a:custGeom>
            <a:rect b="b" l="l" r="r" t="t"/>
            <a:pathLst>
              <a:path extrusionOk="0" h="2743212" w="3293877">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12" name="Google Shape;112;p13"/>
          <p:cNvSpPr/>
          <p:nvPr/>
        </p:nvSpPr>
        <p:spPr>
          <a:xfrm rot="7684585">
            <a:off x="6511120" y="-454735"/>
            <a:ext cx="1619071" cy="154035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3" name="Google Shape;113;p13"/>
          <p:cNvSpPr/>
          <p:nvPr/>
        </p:nvSpPr>
        <p:spPr>
          <a:xfrm rot="7684585">
            <a:off x="6449531" y="-516453"/>
            <a:ext cx="1742249" cy="1663790"/>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4" name="Google Shape;114;p13"/>
          <p:cNvSpPr/>
          <p:nvPr/>
        </p:nvSpPr>
        <p:spPr>
          <a:xfrm rot="7684585">
            <a:off x="6581863" y="-372654"/>
            <a:ext cx="1477584" cy="1376193"/>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15" name="Google Shape;115;p13"/>
          <p:cNvSpPr/>
          <p:nvPr/>
        </p:nvSpPr>
        <p:spPr>
          <a:xfrm rot="7684585">
            <a:off x="6680681" y="-304649"/>
            <a:ext cx="1279948" cy="1240183"/>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6" name="Shape 116"/>
        <p:cNvGrpSpPr/>
        <p:nvPr/>
      </p:nvGrpSpPr>
      <p:grpSpPr>
        <a:xfrm>
          <a:off x="0" y="0"/>
          <a:ext cx="0" cy="0"/>
          <a:chOff x="0" y="0"/>
          <a:chExt cx="0" cy="0"/>
        </a:xfrm>
      </p:grpSpPr>
      <p:sp>
        <p:nvSpPr>
          <p:cNvPr id="117" name="Google Shape;117;p14"/>
          <p:cNvSpPr txBox="1"/>
          <p:nvPr>
            <p:ph type="title"/>
          </p:nvPr>
        </p:nvSpPr>
        <p:spPr>
          <a:xfrm>
            <a:off x="681038" y="1014288"/>
            <a:ext cx="4980672" cy="2267614"/>
          </a:xfrm>
          <a:prstGeom prst="rect">
            <a:avLst/>
          </a:prstGeom>
          <a:noFill/>
          <a:ln>
            <a:noFill/>
          </a:ln>
        </p:spPr>
        <p:txBody>
          <a:bodyPr anchorCtr="0" anchor="t"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4"/>
          <p:cNvSpPr txBox="1"/>
          <p:nvPr>
            <p:ph idx="1" type="body"/>
          </p:nvPr>
        </p:nvSpPr>
        <p:spPr>
          <a:xfrm>
            <a:off x="681038" y="3499346"/>
            <a:ext cx="4980672" cy="2453700"/>
          </a:xfrm>
          <a:prstGeom prst="rect">
            <a:avLst/>
          </a:prstGeom>
          <a:noFill/>
          <a:ln>
            <a:noFill/>
          </a:ln>
        </p:spPr>
        <p:txBody>
          <a:bodyPr anchorCtr="0" anchor="t" bIns="91425" lIns="109725" spcFirstLastPara="1" rIns="109725" wrap="square" tIns="109725">
            <a:noAutofit/>
          </a:bodyPr>
          <a:lstStyle>
            <a:lvl1pPr indent="-342900" lvl="0" marL="457200" algn="l">
              <a:lnSpc>
                <a:spcPct val="140000"/>
              </a:lnSpc>
              <a:spcBef>
                <a:spcPts val="930"/>
              </a:spcBef>
              <a:spcAft>
                <a:spcPts val="0"/>
              </a:spcAft>
              <a:buClr>
                <a:srgbClr val="3F3F3F"/>
              </a:buClr>
              <a:buSzPts val="1800"/>
              <a:buFont typeface="Meiryo"/>
              <a:buAutoNum type="arabicPeriod"/>
              <a:defRPr sz="1800"/>
            </a:lvl1pPr>
            <a:lvl2pPr indent="-342900" lvl="1" marL="914400" algn="l">
              <a:lnSpc>
                <a:spcPct val="140000"/>
              </a:lnSpc>
              <a:spcBef>
                <a:spcPts val="930"/>
              </a:spcBef>
              <a:spcAft>
                <a:spcPts val="0"/>
              </a:spcAft>
              <a:buClr>
                <a:srgbClr val="3F3F3F"/>
              </a:buClr>
              <a:buSzPts val="1800"/>
              <a:buFont typeface="Meiryo"/>
              <a:buAutoNum type="alphaLcPeriod"/>
              <a:defRPr sz="1800"/>
            </a:lvl2pPr>
            <a:lvl3pPr indent="-342900" lvl="2" marL="1371600" algn="l">
              <a:lnSpc>
                <a:spcPct val="140000"/>
              </a:lnSpc>
              <a:spcBef>
                <a:spcPts val="930"/>
              </a:spcBef>
              <a:spcAft>
                <a:spcPts val="0"/>
              </a:spcAft>
              <a:buClr>
                <a:srgbClr val="3F3F3F"/>
              </a:buClr>
              <a:buSzPts val="1800"/>
              <a:buFont typeface="Meiryo"/>
              <a:buAutoNum type="arabicParenR"/>
              <a:defRPr sz="1800"/>
            </a:lvl3pPr>
            <a:lvl4pPr indent="-342900" lvl="3" marL="1828800" algn="l">
              <a:lnSpc>
                <a:spcPct val="140000"/>
              </a:lnSpc>
              <a:spcBef>
                <a:spcPts val="930"/>
              </a:spcBef>
              <a:spcAft>
                <a:spcPts val="0"/>
              </a:spcAft>
              <a:buClr>
                <a:srgbClr val="3F3F3F"/>
              </a:buClr>
              <a:buSzPts val="1800"/>
              <a:buFont typeface="Meiryo"/>
              <a:buAutoNum type="alphaLcParenR"/>
              <a:defRPr sz="1800"/>
            </a:lvl4pPr>
            <a:lvl5pPr indent="-342900" lvl="4" marL="2286000" algn="l">
              <a:lnSpc>
                <a:spcPct val="140000"/>
              </a:lnSpc>
              <a:spcBef>
                <a:spcPts val="930"/>
              </a:spcBef>
              <a:spcAft>
                <a:spcPts val="0"/>
              </a:spcAft>
              <a:buClr>
                <a:srgbClr val="3F3F3F"/>
              </a:buClr>
              <a:buSzPts val="1800"/>
              <a:buFont typeface="Meiryo"/>
              <a:buAutoNum type="romanLcPeriod"/>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19" name="Google Shape;119;p14"/>
          <p:cNvSpPr txBox="1"/>
          <p:nvPr>
            <p:ph idx="2" type="body"/>
          </p:nvPr>
        </p:nvSpPr>
        <p:spPr>
          <a:xfrm>
            <a:off x="5859780" y="1014288"/>
            <a:ext cx="5651181" cy="4938758"/>
          </a:xfrm>
          <a:prstGeom prst="rect">
            <a:avLst/>
          </a:prstGeom>
          <a:noFill/>
          <a:ln>
            <a:noFill/>
          </a:ln>
        </p:spPr>
        <p:txBody>
          <a:bodyPr anchorCtr="0" anchor="b"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Font typeface="Arial"/>
              <a:buNone/>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Font typeface="Meiryo"/>
              <a:buChar char="–"/>
              <a:defRPr sz="1800"/>
            </a:lvl3pPr>
            <a:lvl4pPr indent="-342900" lvl="3" marL="1828800" algn="l">
              <a:lnSpc>
                <a:spcPct val="140000"/>
              </a:lnSpc>
              <a:spcBef>
                <a:spcPts val="930"/>
              </a:spcBef>
              <a:spcAft>
                <a:spcPts val="0"/>
              </a:spcAft>
              <a:buClr>
                <a:srgbClr val="3F3F3F"/>
              </a:buClr>
              <a:buSzPts val="1800"/>
              <a:buFont typeface="Meiryo"/>
              <a:buChar char="–"/>
              <a:defRPr sz="1800"/>
            </a:lvl4pPr>
            <a:lvl5pPr indent="-342900" lvl="4" marL="2286000" algn="l">
              <a:lnSpc>
                <a:spcPct val="140000"/>
              </a:lnSpc>
              <a:spcBef>
                <a:spcPts val="930"/>
              </a:spcBef>
              <a:spcAft>
                <a:spcPts val="0"/>
              </a:spcAft>
              <a:buClr>
                <a:srgbClr val="3F3F3F"/>
              </a:buClr>
              <a:buSzPts val="1800"/>
              <a:buFont typeface="Meiryo"/>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120" name="Google Shape;120;p14"/>
          <p:cNvSpPr/>
          <p:nvPr/>
        </p:nvSpPr>
        <p:spPr>
          <a:xfrm rot="7684585">
            <a:off x="10477325" y="-112329"/>
            <a:ext cx="888696" cy="845489"/>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1" name="Google Shape;121;p14"/>
          <p:cNvSpPr/>
          <p:nvPr/>
        </p:nvSpPr>
        <p:spPr>
          <a:xfrm rot="7684585">
            <a:off x="10443520" y="-146205"/>
            <a:ext cx="956307" cy="91324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2" name="Google Shape;122;p14"/>
          <p:cNvSpPr/>
          <p:nvPr/>
        </p:nvSpPr>
        <p:spPr>
          <a:xfrm rot="7684585">
            <a:off x="10516156" y="-67275"/>
            <a:ext cx="811034" cy="755381"/>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3" name="Google Shape;123;p14"/>
          <p:cNvSpPr/>
          <p:nvPr/>
        </p:nvSpPr>
        <p:spPr>
          <a:xfrm rot="7684585">
            <a:off x="10570396" y="-29948"/>
            <a:ext cx="702554" cy="680727"/>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24" name="Google Shape;124;p14"/>
          <p:cNvSpPr/>
          <p:nvPr/>
        </p:nvSpPr>
        <p:spPr>
          <a:xfrm rot="1841628">
            <a:off x="11354252" y="431135"/>
            <a:ext cx="1212988" cy="115401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5" name="Google Shape;125;p14"/>
          <p:cNvSpPr/>
          <p:nvPr/>
        </p:nvSpPr>
        <p:spPr>
          <a:xfrm rot="1841628">
            <a:off x="11308110" y="384897"/>
            <a:ext cx="1305272" cy="124649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6" name="Google Shape;126;p14"/>
          <p:cNvSpPr/>
          <p:nvPr/>
        </p:nvSpPr>
        <p:spPr>
          <a:xfrm rot="1841628">
            <a:off x="11407252" y="492629"/>
            <a:ext cx="1106988" cy="1031027"/>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7" name="Google Shape;127;p14"/>
          <p:cNvSpPr/>
          <p:nvPr/>
        </p:nvSpPr>
        <p:spPr>
          <a:xfrm rot="1841628">
            <a:off x="11481286" y="543577"/>
            <a:ext cx="958921" cy="929130"/>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28" name="Google Shape;128;p14"/>
          <p:cNvSpPr/>
          <p:nvPr/>
        </p:nvSpPr>
        <p:spPr>
          <a:xfrm rot="7684585">
            <a:off x="-437675" y="653223"/>
            <a:ext cx="888696" cy="845489"/>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29" name="Google Shape;129;p14"/>
          <p:cNvSpPr/>
          <p:nvPr/>
        </p:nvSpPr>
        <p:spPr>
          <a:xfrm rot="7684585">
            <a:off x="-471480" y="619347"/>
            <a:ext cx="956307" cy="91324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0" name="Google Shape;130;p14"/>
          <p:cNvSpPr/>
          <p:nvPr/>
        </p:nvSpPr>
        <p:spPr>
          <a:xfrm rot="7684585">
            <a:off x="-398844" y="698277"/>
            <a:ext cx="811034" cy="755381"/>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1" name="Google Shape;131;p14"/>
          <p:cNvSpPr/>
          <p:nvPr/>
        </p:nvSpPr>
        <p:spPr>
          <a:xfrm rot="7684585">
            <a:off x="-344604" y="735604"/>
            <a:ext cx="702554" cy="680727"/>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132" name="Google Shape;132;p14"/>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4"/>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4"/>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4"/>
          <p:cNvSpPr/>
          <p:nvPr/>
        </p:nvSpPr>
        <p:spPr>
          <a:xfrm rot="1841628">
            <a:off x="3504643" y="-541126"/>
            <a:ext cx="1212988" cy="1154015"/>
          </a:xfrm>
          <a:custGeom>
            <a:rect b="b" l="l" r="r" t="t"/>
            <a:pathLst>
              <a:path extrusionOk="0" h="2663436" w="2791301">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6" name="Google Shape;136;p14"/>
          <p:cNvSpPr/>
          <p:nvPr/>
        </p:nvSpPr>
        <p:spPr>
          <a:xfrm rot="1841628">
            <a:off x="3458501" y="-587364"/>
            <a:ext cx="1305272" cy="1246491"/>
          </a:xfrm>
          <a:custGeom>
            <a:rect b="b" l="l" r="r" t="t"/>
            <a:pathLst>
              <a:path extrusionOk="0" h="2903550" w="3040473">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7" name="Google Shape;137;p14"/>
          <p:cNvSpPr/>
          <p:nvPr/>
        </p:nvSpPr>
        <p:spPr>
          <a:xfrm rot="1841628">
            <a:off x="3557643" y="-479632"/>
            <a:ext cx="1106988" cy="1031027"/>
          </a:xfrm>
          <a:custGeom>
            <a:rect b="b" l="l" r="r" t="t"/>
            <a:pathLst>
              <a:path extrusionOk="0" h="2390777" w="2536609">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138" name="Google Shape;138;p14"/>
          <p:cNvSpPr/>
          <p:nvPr/>
        </p:nvSpPr>
        <p:spPr>
          <a:xfrm rot="1841628">
            <a:off x="3631677" y="-428684"/>
            <a:ext cx="958921" cy="929130"/>
          </a:xfrm>
          <a:custGeom>
            <a:rect b="b" l="l" r="r" t="t"/>
            <a:pathLst>
              <a:path extrusionOk="0" h="2164296" w="2233692">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15"/>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5"/>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5"/>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5"/>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4" name="Shape 144"/>
        <p:cNvGrpSpPr/>
        <p:nvPr/>
      </p:nvGrpSpPr>
      <p:grpSpPr>
        <a:xfrm>
          <a:off x="0" y="0"/>
          <a:ext cx="0" cy="0"/>
          <a:chOff x="0" y="0"/>
          <a:chExt cx="0" cy="0"/>
        </a:xfrm>
      </p:grpSpPr>
      <p:sp>
        <p:nvSpPr>
          <p:cNvPr id="145" name="Google Shape;145;p16"/>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6"/>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6"/>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guide id="2" pos="1272">
          <p15:clr>
            <a:srgbClr val="FBAE40"/>
          </p15:clr>
        </p15:guide>
        <p15:guide id="3" pos="2928">
          <p15:clr>
            <a:srgbClr val="FBAE40"/>
          </p15:clr>
        </p15:guide>
        <p15:guide id="4" pos="4584">
          <p15:clr>
            <a:srgbClr val="FBAE40"/>
          </p15:clr>
        </p15:guide>
        <p15:guide id="5" pos="6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spTree>
      <p:nvGrpSpPr>
        <p:cNvPr id="19" name="Shape 19"/>
        <p:cNvGrpSpPr/>
        <p:nvPr/>
      </p:nvGrpSpPr>
      <p:grpSpPr>
        <a:xfrm>
          <a:off x="0" y="0"/>
          <a:ext cx="0" cy="0"/>
          <a:chOff x="0" y="0"/>
          <a:chExt cx="0" cy="0"/>
        </a:xfrm>
      </p:grpSpPr>
      <p:sp>
        <p:nvSpPr>
          <p:cNvPr id="20" name="Google Shape;20;p3"/>
          <p:cNvSpPr txBox="1"/>
          <p:nvPr>
            <p:ph type="title"/>
          </p:nvPr>
        </p:nvSpPr>
        <p:spPr>
          <a:xfrm>
            <a:off x="681038" y="442913"/>
            <a:ext cx="5143500" cy="2300299"/>
          </a:xfrm>
          <a:prstGeom prst="rect">
            <a:avLst/>
          </a:prstGeom>
          <a:noFill/>
          <a:ln>
            <a:noFill/>
          </a:ln>
        </p:spPr>
        <p:txBody>
          <a:bodyPr anchorCtr="0" anchor="b" bIns="91425" lIns="109725" spcFirstLastPara="1" rIns="109725" wrap="square" tIns="109725">
            <a:normAutofit/>
          </a:bodyPr>
          <a:lstStyle>
            <a:lvl1pPr lvl="0" algn="l">
              <a:lnSpc>
                <a:spcPct val="13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681037" y="2929358"/>
            <a:ext cx="5143500" cy="3034880"/>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None/>
              <a:defRPr/>
            </a:lvl1pPr>
            <a:lvl2pPr indent="-228600" lvl="1" marL="914400" algn="l">
              <a:lnSpc>
                <a:spcPct val="140000"/>
              </a:lnSpc>
              <a:spcBef>
                <a:spcPts val="930"/>
              </a:spcBef>
              <a:spcAft>
                <a:spcPts val="0"/>
              </a:spcAft>
              <a:buClr>
                <a:srgbClr val="3F3F3F"/>
              </a:buClr>
              <a:buSzPts val="1800"/>
              <a:buNone/>
              <a:defRPr/>
            </a:lvl2pPr>
            <a:lvl3pPr indent="-342900" lvl="2" marL="1371600" algn="l">
              <a:lnSpc>
                <a:spcPct val="140000"/>
              </a:lnSpc>
              <a:spcBef>
                <a:spcPts val="930"/>
              </a:spcBef>
              <a:spcAft>
                <a:spcPts val="0"/>
              </a:spcAft>
              <a:buClr>
                <a:srgbClr val="3F3F3F"/>
              </a:buClr>
              <a:buSzPts val="1800"/>
              <a:buChar char="–"/>
              <a:defRPr/>
            </a:lvl3pPr>
            <a:lvl4pPr indent="-342900" lvl="3" marL="1828800" algn="l">
              <a:lnSpc>
                <a:spcPct val="140000"/>
              </a:lnSpc>
              <a:spcBef>
                <a:spcPts val="930"/>
              </a:spcBef>
              <a:spcAft>
                <a:spcPts val="0"/>
              </a:spcAft>
              <a:buClr>
                <a:srgbClr val="3F3F3F"/>
              </a:buClr>
              <a:buSzPts val="1800"/>
              <a:buChar char="–"/>
              <a:defRPr/>
            </a:lvl4pPr>
            <a:lvl5pPr indent="-342900" lvl="4" marL="2286000" algn="l">
              <a:lnSpc>
                <a:spcPct val="140000"/>
              </a:lnSpc>
              <a:spcBef>
                <a:spcPts val="930"/>
              </a:spcBef>
              <a:spcAft>
                <a:spcPts val="0"/>
              </a:spcAft>
              <a:buClr>
                <a:srgbClr val="3F3F3F"/>
              </a:buClr>
              <a:buSzPts val="1800"/>
              <a:buChar char="–"/>
              <a:defRPr/>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22" name="Google Shape;22;p3"/>
          <p:cNvSpPr/>
          <p:nvPr/>
        </p:nvSpPr>
        <p:spPr>
          <a:xfrm>
            <a:off x="5956294" y="3065460"/>
            <a:ext cx="6249041" cy="3813498"/>
          </a:xfrm>
          <a:custGeom>
            <a:rect b="b" l="l" r="r" t="t"/>
            <a:pathLst>
              <a:path extrusionOk="0" h="3752389" w="6141507">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3" name="Google Shape;23;p3"/>
          <p:cNvSpPr/>
          <p:nvPr/>
        </p:nvSpPr>
        <p:spPr>
          <a:xfrm>
            <a:off x="8897971" y="0"/>
            <a:ext cx="3293877" cy="2743212"/>
          </a:xfrm>
          <a:custGeom>
            <a:rect b="b" l="l" r="r" t="t"/>
            <a:pathLst>
              <a:path extrusionOk="0" h="2743212" w="3293877">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4" name="Google Shape;24;p3"/>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showMasterSp="0">
  <p:cSld name="Section Break 3">
    <p:spTree>
      <p:nvGrpSpPr>
        <p:cNvPr id="27" name="Shape 27"/>
        <p:cNvGrpSpPr/>
        <p:nvPr/>
      </p:nvGrpSpPr>
      <p:grpSpPr>
        <a:xfrm>
          <a:off x="0" y="0"/>
          <a:ext cx="0" cy="0"/>
          <a:chOff x="0" y="0"/>
          <a:chExt cx="0" cy="0"/>
        </a:xfrm>
      </p:grpSpPr>
      <p:sp>
        <p:nvSpPr>
          <p:cNvPr id="28" name="Google Shape;28;p4"/>
          <p:cNvSpPr/>
          <p:nvPr/>
        </p:nvSpPr>
        <p:spPr>
          <a:xfrm>
            <a:off x="6646289"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29" name="Google Shape;29;p4"/>
          <p:cNvSpPr txBox="1"/>
          <p:nvPr>
            <p:ph type="ctrTitle"/>
          </p:nvPr>
        </p:nvSpPr>
        <p:spPr>
          <a:xfrm>
            <a:off x="681038" y="880110"/>
            <a:ext cx="6596062" cy="5097780"/>
          </a:xfrm>
          <a:prstGeom prst="rect">
            <a:avLst/>
          </a:prstGeom>
          <a:noFill/>
          <a:ln>
            <a:noFill/>
          </a:ln>
        </p:spPr>
        <p:txBody>
          <a:bodyPr anchorCtr="0" anchor="ctr"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p:nvPr>
            <p:ph idx="2" type="pic"/>
          </p:nvPr>
        </p:nvSpPr>
        <p:spPr>
          <a:xfrm>
            <a:off x="6427508" y="0"/>
            <a:ext cx="5764493" cy="6858000"/>
          </a:xfrm>
          <a:prstGeom prst="rect">
            <a:avLst/>
          </a:prstGeom>
          <a:solidFill>
            <a:schemeClr val="accent4"/>
          </a:solidFill>
          <a:ln>
            <a:noFill/>
          </a:ln>
        </p:spPr>
      </p:sp>
      <p:sp>
        <p:nvSpPr>
          <p:cNvPr id="31" name="Google Shape;31;p4"/>
          <p:cNvSpPr/>
          <p:nvPr/>
        </p:nvSpPr>
        <p:spPr>
          <a:xfrm>
            <a:off x="6096000"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showMasterSp="0">
  <p:cSld name="Section Break 1">
    <p:spTree>
      <p:nvGrpSpPr>
        <p:cNvPr id="32" name="Shape 32"/>
        <p:cNvGrpSpPr/>
        <p:nvPr/>
      </p:nvGrpSpPr>
      <p:grpSpPr>
        <a:xfrm>
          <a:off x="0" y="0"/>
          <a:ext cx="0" cy="0"/>
          <a:chOff x="0" y="0"/>
          <a:chExt cx="0" cy="0"/>
        </a:xfrm>
      </p:grpSpPr>
      <p:sp>
        <p:nvSpPr>
          <p:cNvPr id="33" name="Google Shape;33;p5"/>
          <p:cNvSpPr/>
          <p:nvPr/>
        </p:nvSpPr>
        <p:spPr>
          <a:xfrm>
            <a:off x="4979586" y="0"/>
            <a:ext cx="7212414" cy="6858000"/>
          </a:xfrm>
          <a:custGeom>
            <a:rect b="b" l="l" r="r" t="t"/>
            <a:pathLst>
              <a:path extrusionOk="0" h="6858000" w="7212414">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rotWithShape="1">
            <a:blip r:embed="rId2">
              <a:alphaModFix/>
            </a:blip>
            <a:stretch>
              <a:fillRect b="0" l="0" r="0" t="0"/>
            </a:stretch>
          </a:blipFill>
          <a:ln cap="flat" cmpd="sng" w="12700">
            <a:solidFill>
              <a:srgbClr val="601E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34" name="Google Shape;34;p5"/>
          <p:cNvSpPr/>
          <p:nvPr/>
        </p:nvSpPr>
        <p:spPr>
          <a:xfrm>
            <a:off x="5198368"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35" name="Google Shape;35;p5"/>
          <p:cNvSpPr txBox="1"/>
          <p:nvPr>
            <p:ph type="ctrTitle"/>
          </p:nvPr>
        </p:nvSpPr>
        <p:spPr>
          <a:xfrm>
            <a:off x="681038" y="718457"/>
            <a:ext cx="5718534" cy="3391581"/>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subTitle"/>
          </p:nvPr>
        </p:nvSpPr>
        <p:spPr>
          <a:xfrm>
            <a:off x="681038" y="4110038"/>
            <a:ext cx="4598328" cy="1879124"/>
          </a:xfrm>
          <a:prstGeom prst="rect">
            <a:avLst/>
          </a:prstGeom>
          <a:noFill/>
          <a:ln>
            <a:noFill/>
          </a:ln>
        </p:spPr>
        <p:txBody>
          <a:bodyPr anchorCtr="0" anchor="t" bIns="91425" lIns="109725" spcFirstLastPara="1" rIns="109725" wrap="square" tIns="109725">
            <a:normAutofit/>
          </a:bodyPr>
          <a:lstStyle>
            <a:lvl1pPr lvl="0" algn="l">
              <a:lnSpc>
                <a:spcPct val="140000"/>
              </a:lnSpc>
              <a:spcBef>
                <a:spcPts val="930"/>
              </a:spcBef>
              <a:spcAft>
                <a:spcPts val="0"/>
              </a:spcAft>
              <a:buClr>
                <a:srgbClr val="3F3F3F"/>
              </a:buClr>
              <a:buSzPts val="1800"/>
              <a:buFont typeface="Arial"/>
              <a:buNone/>
              <a:defRPr strike="noStrike"/>
            </a:lvl1pPr>
            <a:lvl2pPr lvl="1" algn="l">
              <a:lnSpc>
                <a:spcPct val="140000"/>
              </a:lnSpc>
              <a:spcBef>
                <a:spcPts val="930"/>
              </a:spcBef>
              <a:spcAft>
                <a:spcPts val="0"/>
              </a:spcAft>
              <a:buClr>
                <a:srgbClr val="3F3F3F"/>
              </a:buClr>
              <a:buSzPts val="1800"/>
              <a:buNone/>
              <a:defRPr/>
            </a:lvl2pPr>
            <a:lvl3pPr lvl="2" algn="l">
              <a:lnSpc>
                <a:spcPct val="140000"/>
              </a:lnSpc>
              <a:spcBef>
                <a:spcPts val="930"/>
              </a:spcBef>
              <a:spcAft>
                <a:spcPts val="0"/>
              </a:spcAft>
              <a:buClr>
                <a:srgbClr val="3F3F3F"/>
              </a:buClr>
              <a:buSzPts val="1800"/>
              <a:buChar char="–"/>
              <a:defRPr/>
            </a:lvl3pPr>
            <a:lvl4pPr lvl="3" algn="l">
              <a:lnSpc>
                <a:spcPct val="140000"/>
              </a:lnSpc>
              <a:spcBef>
                <a:spcPts val="930"/>
              </a:spcBef>
              <a:spcAft>
                <a:spcPts val="0"/>
              </a:spcAft>
              <a:buClr>
                <a:srgbClr val="3F3F3F"/>
              </a:buClr>
              <a:buSzPts val="1800"/>
              <a:buChar char="–"/>
              <a:defRPr/>
            </a:lvl4pPr>
            <a:lvl5pPr lvl="4" algn="l">
              <a:lnSpc>
                <a:spcPct val="140000"/>
              </a:lnSpc>
              <a:spcBef>
                <a:spcPts val="930"/>
              </a:spcBef>
              <a:spcAft>
                <a:spcPts val="0"/>
              </a:spcAft>
              <a:buClr>
                <a:srgbClr val="3F3F3F"/>
              </a:buClr>
              <a:buSzPts val="1800"/>
              <a:buChar char="–"/>
              <a:defRPr/>
            </a:lvl5pPr>
            <a:lvl6pPr lvl="5" algn="l">
              <a:lnSpc>
                <a:spcPct val="111000"/>
              </a:lnSpc>
              <a:spcBef>
                <a:spcPts val="930"/>
              </a:spcBef>
              <a:spcAft>
                <a:spcPts val="0"/>
              </a:spcAft>
              <a:buClr>
                <a:srgbClr val="BC2818"/>
              </a:buClr>
              <a:buSzPts val="1800"/>
              <a:buChar char="–"/>
              <a:defRPr/>
            </a:lvl6pPr>
            <a:lvl7pPr lvl="6" algn="l">
              <a:lnSpc>
                <a:spcPct val="111000"/>
              </a:lnSpc>
              <a:spcBef>
                <a:spcPts val="930"/>
              </a:spcBef>
              <a:spcAft>
                <a:spcPts val="0"/>
              </a:spcAft>
              <a:buClr>
                <a:srgbClr val="BC2818"/>
              </a:buClr>
              <a:buSzPts val="1800"/>
              <a:buChar char="–"/>
              <a:defRPr/>
            </a:lvl7pPr>
            <a:lvl8pPr lvl="7" algn="l">
              <a:lnSpc>
                <a:spcPct val="111000"/>
              </a:lnSpc>
              <a:spcBef>
                <a:spcPts val="930"/>
              </a:spcBef>
              <a:spcAft>
                <a:spcPts val="0"/>
              </a:spcAft>
              <a:buClr>
                <a:srgbClr val="BC2818"/>
              </a:buClr>
              <a:buSzPts val="1800"/>
              <a:buChar char="–"/>
              <a:defRPr/>
            </a:lvl8pPr>
            <a:lvl9pPr lvl="8" algn="l">
              <a:lnSpc>
                <a:spcPct val="111000"/>
              </a:lnSpc>
              <a:spcBef>
                <a:spcPts val="930"/>
              </a:spcBef>
              <a:spcAft>
                <a:spcPts val="0"/>
              </a:spcAft>
              <a:buClr>
                <a:srgbClr val="BC2818"/>
              </a:buClr>
              <a:buSzPts val="1800"/>
              <a:buChar char="–"/>
              <a:defRPr/>
            </a:lvl9pPr>
          </a:lstStyle>
          <a:p/>
        </p:txBody>
      </p:sp>
      <p:sp>
        <p:nvSpPr>
          <p:cNvPr id="37" name="Google Shape;37;p5"/>
          <p:cNvSpPr/>
          <p:nvPr/>
        </p:nvSpPr>
        <p:spPr>
          <a:xfrm>
            <a:off x="4648079"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showMasterSp="0">
  <p:cSld name="Agenda 2">
    <p:spTree>
      <p:nvGrpSpPr>
        <p:cNvPr id="38" name="Shape 38"/>
        <p:cNvGrpSpPr/>
        <p:nvPr/>
      </p:nvGrpSpPr>
      <p:grpSpPr>
        <a:xfrm>
          <a:off x="0" y="0"/>
          <a:ext cx="0" cy="0"/>
          <a:chOff x="0" y="0"/>
          <a:chExt cx="0" cy="0"/>
        </a:xfrm>
      </p:grpSpPr>
      <p:sp>
        <p:nvSpPr>
          <p:cNvPr id="39" name="Google Shape;39;p6"/>
          <p:cNvSpPr txBox="1"/>
          <p:nvPr>
            <p:ph type="title"/>
          </p:nvPr>
        </p:nvSpPr>
        <p:spPr>
          <a:xfrm>
            <a:off x="681038" y="442913"/>
            <a:ext cx="6901699" cy="1843087"/>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681037" y="2645229"/>
            <a:ext cx="10829925" cy="3319603"/>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41" name="Google Shape;41;p6"/>
          <p:cNvSpPr/>
          <p:nvPr/>
        </p:nvSpPr>
        <p:spPr>
          <a:xfrm flipH="1">
            <a:off x="7974346" y="-748223"/>
            <a:ext cx="4288839" cy="2239437"/>
          </a:xfrm>
          <a:custGeom>
            <a:rect b="b" l="l" r="r" t="t"/>
            <a:pathLst>
              <a:path extrusionOk="0" h="2540357" w="4865144">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2" name="Google Shape;42;p6"/>
          <p:cNvSpPr/>
          <p:nvPr/>
        </p:nvSpPr>
        <p:spPr>
          <a:xfrm flipH="1">
            <a:off x="7803890" y="-840085"/>
            <a:ext cx="4629749" cy="2423160"/>
          </a:xfrm>
          <a:custGeom>
            <a:rect b="b" l="l" r="r" t="t"/>
            <a:pathLst>
              <a:path extrusionOk="0" h="2733640" w="5251863">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43" name="Google Shape;43;p6"/>
          <p:cNvSpPr/>
          <p:nvPr/>
        </p:nvSpPr>
        <p:spPr>
          <a:xfrm>
            <a:off x="8164022" y="-795192"/>
            <a:ext cx="3828033" cy="2051003"/>
          </a:xfrm>
          <a:custGeom>
            <a:rect b="b" l="l" r="r" t="t"/>
            <a:pathLst>
              <a:path extrusionOk="0" h="2051003" w="382803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44" name="Google Shape;44;p6"/>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pos="54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howMasterSp="0">
  <p:cSld name="Table">
    <p:spTree>
      <p:nvGrpSpPr>
        <p:cNvPr id="47" name="Shape 47"/>
        <p:cNvGrpSpPr/>
        <p:nvPr/>
      </p:nvGrpSpPr>
      <p:grpSpPr>
        <a:xfrm>
          <a:off x="0" y="0"/>
          <a:ext cx="0" cy="0"/>
          <a:chOff x="0" y="0"/>
          <a:chExt cx="0" cy="0"/>
        </a:xfrm>
      </p:grpSpPr>
      <p:sp>
        <p:nvSpPr>
          <p:cNvPr id="48" name="Google Shape;48;p7"/>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showMasterSp="0">
  <p:cSld name="Section Break 2">
    <p:spTree>
      <p:nvGrpSpPr>
        <p:cNvPr id="52" name="Shape 52"/>
        <p:cNvGrpSpPr/>
        <p:nvPr/>
      </p:nvGrpSpPr>
      <p:grpSpPr>
        <a:xfrm>
          <a:off x="0" y="0"/>
          <a:ext cx="0" cy="0"/>
          <a:chOff x="0" y="0"/>
          <a:chExt cx="0" cy="0"/>
        </a:xfrm>
      </p:grpSpPr>
      <p:sp>
        <p:nvSpPr>
          <p:cNvPr id="53" name="Google Shape;53;p8"/>
          <p:cNvSpPr/>
          <p:nvPr/>
        </p:nvSpPr>
        <p:spPr>
          <a:xfrm>
            <a:off x="5198368" y="0"/>
            <a:ext cx="2529723" cy="6858000"/>
          </a:xfrm>
          <a:custGeom>
            <a:rect b="b" l="l" r="r" t="t"/>
            <a:pathLst>
              <a:path extrusionOk="0" h="6858000" w="2529723">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54" name="Google Shape;54;p8"/>
          <p:cNvSpPr/>
          <p:nvPr/>
        </p:nvSpPr>
        <p:spPr>
          <a:xfrm>
            <a:off x="4648079" y="0"/>
            <a:ext cx="2827669" cy="6858000"/>
          </a:xfrm>
          <a:custGeom>
            <a:rect b="b" l="l" r="r" t="t"/>
            <a:pathLst>
              <a:path extrusionOk="0" h="6858000" w="2827669">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55" name="Google Shape;55;p8"/>
          <p:cNvSpPr txBox="1"/>
          <p:nvPr>
            <p:ph type="ctrTitle"/>
          </p:nvPr>
        </p:nvSpPr>
        <p:spPr>
          <a:xfrm>
            <a:off x="681038" y="718457"/>
            <a:ext cx="5718534" cy="3391581"/>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4000"/>
              <a:buFont typeface="Meiry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 type="subTitle"/>
          </p:nvPr>
        </p:nvSpPr>
        <p:spPr>
          <a:xfrm>
            <a:off x="681038" y="4110038"/>
            <a:ext cx="4598328" cy="1879124"/>
          </a:xfrm>
          <a:prstGeom prst="rect">
            <a:avLst/>
          </a:prstGeom>
          <a:noFill/>
          <a:ln>
            <a:noFill/>
          </a:ln>
        </p:spPr>
        <p:txBody>
          <a:bodyPr anchorCtr="0" anchor="t" bIns="91425" lIns="109725" spcFirstLastPara="1" rIns="109725" wrap="square" tIns="109725">
            <a:normAutofit/>
          </a:bodyPr>
          <a:lstStyle>
            <a:lvl1pPr lvl="0" algn="l">
              <a:lnSpc>
                <a:spcPct val="140000"/>
              </a:lnSpc>
              <a:spcBef>
                <a:spcPts val="930"/>
              </a:spcBef>
              <a:spcAft>
                <a:spcPts val="0"/>
              </a:spcAft>
              <a:buClr>
                <a:srgbClr val="3F3F3F"/>
              </a:buClr>
              <a:buSzPts val="1800"/>
              <a:buFont typeface="Arial"/>
              <a:buNone/>
              <a:defRPr strike="noStrike"/>
            </a:lvl1pPr>
            <a:lvl2pPr lvl="1" algn="l">
              <a:lnSpc>
                <a:spcPct val="140000"/>
              </a:lnSpc>
              <a:spcBef>
                <a:spcPts val="930"/>
              </a:spcBef>
              <a:spcAft>
                <a:spcPts val="0"/>
              </a:spcAft>
              <a:buClr>
                <a:srgbClr val="3F3F3F"/>
              </a:buClr>
              <a:buSzPts val="1800"/>
              <a:buNone/>
              <a:defRPr/>
            </a:lvl2pPr>
            <a:lvl3pPr lvl="2" algn="l">
              <a:lnSpc>
                <a:spcPct val="140000"/>
              </a:lnSpc>
              <a:spcBef>
                <a:spcPts val="930"/>
              </a:spcBef>
              <a:spcAft>
                <a:spcPts val="0"/>
              </a:spcAft>
              <a:buClr>
                <a:srgbClr val="3F3F3F"/>
              </a:buClr>
              <a:buSzPts val="1800"/>
              <a:buChar char="–"/>
              <a:defRPr/>
            </a:lvl3pPr>
            <a:lvl4pPr lvl="3" algn="l">
              <a:lnSpc>
                <a:spcPct val="140000"/>
              </a:lnSpc>
              <a:spcBef>
                <a:spcPts val="930"/>
              </a:spcBef>
              <a:spcAft>
                <a:spcPts val="0"/>
              </a:spcAft>
              <a:buClr>
                <a:srgbClr val="3F3F3F"/>
              </a:buClr>
              <a:buSzPts val="1800"/>
              <a:buChar char="–"/>
              <a:defRPr/>
            </a:lvl4pPr>
            <a:lvl5pPr lvl="4" algn="l">
              <a:lnSpc>
                <a:spcPct val="140000"/>
              </a:lnSpc>
              <a:spcBef>
                <a:spcPts val="930"/>
              </a:spcBef>
              <a:spcAft>
                <a:spcPts val="0"/>
              </a:spcAft>
              <a:buClr>
                <a:srgbClr val="3F3F3F"/>
              </a:buClr>
              <a:buSzPts val="1800"/>
              <a:buChar char="–"/>
              <a:defRPr/>
            </a:lvl5pPr>
            <a:lvl6pPr lvl="5" algn="l">
              <a:lnSpc>
                <a:spcPct val="111000"/>
              </a:lnSpc>
              <a:spcBef>
                <a:spcPts val="930"/>
              </a:spcBef>
              <a:spcAft>
                <a:spcPts val="0"/>
              </a:spcAft>
              <a:buClr>
                <a:srgbClr val="BC2818"/>
              </a:buClr>
              <a:buSzPts val="1800"/>
              <a:buChar char="–"/>
              <a:defRPr/>
            </a:lvl6pPr>
            <a:lvl7pPr lvl="6" algn="l">
              <a:lnSpc>
                <a:spcPct val="111000"/>
              </a:lnSpc>
              <a:spcBef>
                <a:spcPts val="930"/>
              </a:spcBef>
              <a:spcAft>
                <a:spcPts val="0"/>
              </a:spcAft>
              <a:buClr>
                <a:srgbClr val="BC2818"/>
              </a:buClr>
              <a:buSzPts val="1800"/>
              <a:buChar char="–"/>
              <a:defRPr/>
            </a:lvl7pPr>
            <a:lvl8pPr lvl="7" algn="l">
              <a:lnSpc>
                <a:spcPct val="111000"/>
              </a:lnSpc>
              <a:spcBef>
                <a:spcPts val="930"/>
              </a:spcBef>
              <a:spcAft>
                <a:spcPts val="0"/>
              </a:spcAft>
              <a:buClr>
                <a:srgbClr val="BC2818"/>
              </a:buClr>
              <a:buSzPts val="1800"/>
              <a:buChar char="–"/>
              <a:defRPr/>
            </a:lvl8pPr>
            <a:lvl9pPr lvl="8" algn="l">
              <a:lnSpc>
                <a:spcPct val="111000"/>
              </a:lnSpc>
              <a:spcBef>
                <a:spcPts val="930"/>
              </a:spcBef>
              <a:spcAft>
                <a:spcPts val="0"/>
              </a:spcAft>
              <a:buClr>
                <a:srgbClr val="BC2818"/>
              </a:buClr>
              <a:buSzPts val="1800"/>
              <a:buChar char="–"/>
              <a:defRPr/>
            </a:lvl9pPr>
          </a:lstStyle>
          <a:p/>
        </p:txBody>
      </p:sp>
      <p:sp>
        <p:nvSpPr>
          <p:cNvPr id="57" name="Google Shape;57;p8"/>
          <p:cNvSpPr/>
          <p:nvPr>
            <p:ph idx="2" type="pic"/>
          </p:nvPr>
        </p:nvSpPr>
        <p:spPr>
          <a:xfrm>
            <a:off x="4974143" y="0"/>
            <a:ext cx="7217857" cy="6858000"/>
          </a:xfrm>
          <a:prstGeom prst="rect">
            <a:avLst/>
          </a:prstGeom>
          <a:solidFill>
            <a:schemeClr val="accent4"/>
          </a:solidFill>
          <a:ln>
            <a:noFill/>
          </a:ln>
        </p:spPr>
      </p:sp>
    </p:spTree>
  </p:cSld>
  <p:clrMapOvr>
    <a:masterClrMapping/>
  </p:clrMapOvr>
  <p:extLst>
    <p:ext uri="{DCECCB84-F9BA-43D5-87BE-67443E8EF086}">
      <p15:sldGuideLst>
        <p15:guide id="1" orient="horz" pos="40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2">
  <p:cSld name="Comparison 2">
    <p:spTree>
      <p:nvGrpSpPr>
        <p:cNvPr id="58" name="Shape 58"/>
        <p:cNvGrpSpPr/>
        <p:nvPr/>
      </p:nvGrpSpPr>
      <p:grpSpPr>
        <a:xfrm>
          <a:off x="0" y="0"/>
          <a:ext cx="0" cy="0"/>
          <a:chOff x="0" y="0"/>
          <a:chExt cx="0" cy="0"/>
        </a:xfrm>
      </p:grpSpPr>
      <p:sp>
        <p:nvSpPr>
          <p:cNvPr id="59" name="Google Shape;59;p9"/>
          <p:cNvSpPr/>
          <p:nvPr/>
        </p:nvSpPr>
        <p:spPr>
          <a:xfrm flipH="1">
            <a:off x="7769179" y="-777822"/>
            <a:ext cx="4288839" cy="2239437"/>
          </a:xfrm>
          <a:custGeom>
            <a:rect b="b" l="l" r="r" t="t"/>
            <a:pathLst>
              <a:path extrusionOk="0" h="2540357" w="4865144">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0" name="Google Shape;60;p9"/>
          <p:cNvSpPr/>
          <p:nvPr/>
        </p:nvSpPr>
        <p:spPr>
          <a:xfrm flipH="1">
            <a:off x="7598723" y="-800508"/>
            <a:ext cx="4629749" cy="2423160"/>
          </a:xfrm>
          <a:custGeom>
            <a:rect b="b" l="l" r="r" t="t"/>
            <a:pathLst>
              <a:path extrusionOk="0" h="2733640" w="5251863">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eiryo"/>
              <a:buNone/>
            </a:pPr>
            <a:r>
              <a:t/>
            </a:r>
            <a:endParaRPr b="0" i="0" sz="1800" u="none" cap="none" strike="noStrike">
              <a:solidFill>
                <a:srgbClr val="FFFFFF"/>
              </a:solidFill>
              <a:latin typeface="Meiryo"/>
              <a:ea typeface="Meiryo"/>
              <a:cs typeface="Meiryo"/>
              <a:sym typeface="Meiryo"/>
            </a:endParaRPr>
          </a:p>
        </p:txBody>
      </p:sp>
      <p:sp>
        <p:nvSpPr>
          <p:cNvPr id="61" name="Google Shape;61;p9"/>
          <p:cNvSpPr txBox="1"/>
          <p:nvPr>
            <p:ph type="title"/>
          </p:nvPr>
        </p:nvSpPr>
        <p:spPr>
          <a:xfrm>
            <a:off x="681038" y="442913"/>
            <a:ext cx="6901699" cy="1843087"/>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681039" y="2606040"/>
            <a:ext cx="5276480" cy="3394062"/>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63" name="Google Shape;63;p9"/>
          <p:cNvSpPr txBox="1"/>
          <p:nvPr>
            <p:ph idx="2" type="body"/>
          </p:nvPr>
        </p:nvSpPr>
        <p:spPr>
          <a:xfrm>
            <a:off x="6236159" y="2606040"/>
            <a:ext cx="5274802" cy="3394062"/>
          </a:xfrm>
          <a:prstGeom prst="rect">
            <a:avLst/>
          </a:prstGeom>
          <a:noFill/>
          <a:ln>
            <a:noFill/>
          </a:ln>
        </p:spPr>
        <p:txBody>
          <a:bodyPr anchorCtr="0" anchor="t" bIns="91425" lIns="109725" spcFirstLastPara="1" rIns="109725" wrap="square" tIns="109725">
            <a:normAutofit/>
          </a:bodyPr>
          <a:lstStyle>
            <a:lvl1pPr indent="-342900" lvl="0" marL="457200" algn="l">
              <a:lnSpc>
                <a:spcPct val="140000"/>
              </a:lnSpc>
              <a:spcBef>
                <a:spcPts val="930"/>
              </a:spcBef>
              <a:spcAft>
                <a:spcPts val="0"/>
              </a:spcAft>
              <a:buClr>
                <a:srgbClr val="3F3F3F"/>
              </a:buClr>
              <a:buSzPts val="1800"/>
              <a:buFont typeface="Arial"/>
              <a:buChar char="•"/>
              <a:defRPr sz="1800"/>
            </a:lvl1pPr>
            <a:lvl2pPr indent="-342900" lvl="1" marL="914400" algn="l">
              <a:lnSpc>
                <a:spcPct val="140000"/>
              </a:lnSpc>
              <a:spcBef>
                <a:spcPts val="930"/>
              </a:spcBef>
              <a:spcAft>
                <a:spcPts val="0"/>
              </a:spcAft>
              <a:buClr>
                <a:srgbClr val="3F3F3F"/>
              </a:buClr>
              <a:buSzPts val="1800"/>
              <a:buFont typeface="Arial"/>
              <a:buChar char="•"/>
              <a:defRPr sz="1800"/>
            </a:lvl2pPr>
            <a:lvl3pPr indent="-342900" lvl="2" marL="1371600" algn="l">
              <a:lnSpc>
                <a:spcPct val="140000"/>
              </a:lnSpc>
              <a:spcBef>
                <a:spcPts val="930"/>
              </a:spcBef>
              <a:spcAft>
                <a:spcPts val="0"/>
              </a:spcAft>
              <a:buClr>
                <a:srgbClr val="3F3F3F"/>
              </a:buClr>
              <a:buSzPts val="1800"/>
              <a:buChar char="–"/>
              <a:defRPr sz="1800"/>
            </a:lvl3pPr>
            <a:lvl4pPr indent="-342900" lvl="3" marL="1828800" algn="l">
              <a:lnSpc>
                <a:spcPct val="140000"/>
              </a:lnSpc>
              <a:spcBef>
                <a:spcPts val="930"/>
              </a:spcBef>
              <a:spcAft>
                <a:spcPts val="0"/>
              </a:spcAft>
              <a:buClr>
                <a:srgbClr val="3F3F3F"/>
              </a:buClr>
              <a:buSzPts val="1800"/>
              <a:buChar char="–"/>
              <a:defRPr sz="1800"/>
            </a:lvl4pPr>
            <a:lvl5pPr indent="-342900" lvl="4" marL="2286000" algn="l">
              <a:lnSpc>
                <a:spcPct val="140000"/>
              </a:lnSpc>
              <a:spcBef>
                <a:spcPts val="930"/>
              </a:spcBef>
              <a:spcAft>
                <a:spcPts val="0"/>
              </a:spcAft>
              <a:buClr>
                <a:srgbClr val="3F3F3F"/>
              </a:buClr>
              <a:buSzPts val="1800"/>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64" name="Google Shape;64;p9"/>
          <p:cNvSpPr/>
          <p:nvPr/>
        </p:nvSpPr>
        <p:spPr>
          <a:xfrm>
            <a:off x="7999583" y="-795192"/>
            <a:ext cx="3828033" cy="2051003"/>
          </a:xfrm>
          <a:custGeom>
            <a:rect b="b" l="l" r="r" t="t"/>
            <a:pathLst>
              <a:path extrusionOk="0" h="2051003" w="382803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65" name="Google Shape;65;p9"/>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able 1" showMasterSp="0">
  <p:cSld name="Content and Table 1">
    <p:spTree>
      <p:nvGrpSpPr>
        <p:cNvPr id="68" name="Shape 68"/>
        <p:cNvGrpSpPr/>
        <p:nvPr/>
      </p:nvGrpSpPr>
      <p:grpSpPr>
        <a:xfrm>
          <a:off x="0" y="0"/>
          <a:ext cx="0" cy="0"/>
          <a:chOff x="0" y="0"/>
          <a:chExt cx="0" cy="0"/>
        </a:xfrm>
      </p:grpSpPr>
      <p:sp>
        <p:nvSpPr>
          <p:cNvPr id="69" name="Google Shape;69;p10"/>
          <p:cNvSpPr txBox="1"/>
          <p:nvPr>
            <p:ph type="title"/>
          </p:nvPr>
        </p:nvSpPr>
        <p:spPr>
          <a:xfrm>
            <a:off x="681038" y="442220"/>
            <a:ext cx="7294563" cy="1345269"/>
          </a:xfrm>
          <a:prstGeom prst="rect">
            <a:avLst/>
          </a:prstGeom>
          <a:noFill/>
          <a:ln>
            <a:noFill/>
          </a:ln>
        </p:spPr>
        <p:txBody>
          <a:bodyPr anchorCtr="0" anchor="b" bIns="91425" lIns="109725" spcFirstLastPara="1" rIns="109725" wrap="square" tIns="109725">
            <a:normAutofit/>
          </a:bodyPr>
          <a:lstStyle>
            <a:lvl1pPr lvl="0" algn="l">
              <a:lnSpc>
                <a:spcPct val="100000"/>
              </a:lnSpc>
              <a:spcBef>
                <a:spcPts val="0"/>
              </a:spcBef>
              <a:spcAft>
                <a:spcPts val="0"/>
              </a:spcAft>
              <a:buClr>
                <a:srgbClr val="3F3F3F"/>
              </a:buClr>
              <a:buSzPts val="3200"/>
              <a:buFont typeface="Meiryo"/>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txBox="1"/>
          <p:nvPr>
            <p:ph idx="1" type="body"/>
          </p:nvPr>
        </p:nvSpPr>
        <p:spPr>
          <a:xfrm>
            <a:off x="681039" y="2429436"/>
            <a:ext cx="3086099" cy="3742764"/>
          </a:xfrm>
          <a:prstGeom prst="rect">
            <a:avLst/>
          </a:prstGeom>
          <a:noFill/>
          <a:ln>
            <a:noFill/>
          </a:ln>
        </p:spPr>
        <p:txBody>
          <a:bodyPr anchorCtr="0" anchor="t" bIns="91425" lIns="109725" spcFirstLastPara="1" rIns="109725" wrap="square" tIns="109725">
            <a:normAutofit/>
          </a:bodyPr>
          <a:lstStyle>
            <a:lvl1pPr indent="-228600" lvl="0" marL="457200" algn="l">
              <a:lnSpc>
                <a:spcPct val="140000"/>
              </a:lnSpc>
              <a:spcBef>
                <a:spcPts val="930"/>
              </a:spcBef>
              <a:spcAft>
                <a:spcPts val="0"/>
              </a:spcAft>
              <a:buClr>
                <a:srgbClr val="3F3F3F"/>
              </a:buClr>
              <a:buSzPts val="1800"/>
              <a:buFont typeface="Arial"/>
              <a:buNone/>
              <a:defRPr sz="1800"/>
            </a:lvl1pPr>
            <a:lvl2pPr indent="-228600" lvl="1" marL="914400" algn="l">
              <a:lnSpc>
                <a:spcPct val="140000"/>
              </a:lnSpc>
              <a:spcBef>
                <a:spcPts val="930"/>
              </a:spcBef>
              <a:spcAft>
                <a:spcPts val="0"/>
              </a:spcAft>
              <a:buClr>
                <a:srgbClr val="3F3F3F"/>
              </a:buClr>
              <a:buSzPts val="1800"/>
              <a:buFont typeface="Arial"/>
              <a:buNone/>
              <a:defRPr sz="1800"/>
            </a:lvl2pPr>
            <a:lvl3pPr indent="-342900" lvl="2" marL="1371600" algn="l">
              <a:lnSpc>
                <a:spcPct val="140000"/>
              </a:lnSpc>
              <a:spcBef>
                <a:spcPts val="930"/>
              </a:spcBef>
              <a:spcAft>
                <a:spcPts val="0"/>
              </a:spcAft>
              <a:buClr>
                <a:srgbClr val="3F3F3F"/>
              </a:buClr>
              <a:buSzPts val="1800"/>
              <a:buFont typeface="Meiryo"/>
              <a:buChar char="–"/>
              <a:defRPr sz="1800"/>
            </a:lvl3pPr>
            <a:lvl4pPr indent="-342900" lvl="3" marL="1828800" algn="l">
              <a:lnSpc>
                <a:spcPct val="140000"/>
              </a:lnSpc>
              <a:spcBef>
                <a:spcPts val="930"/>
              </a:spcBef>
              <a:spcAft>
                <a:spcPts val="0"/>
              </a:spcAft>
              <a:buClr>
                <a:srgbClr val="3F3F3F"/>
              </a:buClr>
              <a:buSzPts val="1800"/>
              <a:buFont typeface="Meiryo"/>
              <a:buChar char="–"/>
              <a:defRPr sz="1800"/>
            </a:lvl4pPr>
            <a:lvl5pPr indent="-342900" lvl="4" marL="2286000" algn="l">
              <a:lnSpc>
                <a:spcPct val="140000"/>
              </a:lnSpc>
              <a:spcBef>
                <a:spcPts val="930"/>
              </a:spcBef>
              <a:spcAft>
                <a:spcPts val="0"/>
              </a:spcAft>
              <a:buClr>
                <a:srgbClr val="3F3F3F"/>
              </a:buClr>
              <a:buSzPts val="1800"/>
              <a:buFont typeface="Meiryo"/>
              <a:buChar char="–"/>
              <a:defRPr sz="1800"/>
            </a:lvl5pPr>
            <a:lvl6pPr indent="-342900" lvl="5" marL="2743200" algn="l">
              <a:lnSpc>
                <a:spcPct val="111000"/>
              </a:lnSpc>
              <a:spcBef>
                <a:spcPts val="930"/>
              </a:spcBef>
              <a:spcAft>
                <a:spcPts val="0"/>
              </a:spcAft>
              <a:buClr>
                <a:srgbClr val="BC2818"/>
              </a:buClr>
              <a:buSzPts val="1800"/>
              <a:buChar char="–"/>
              <a:defRPr/>
            </a:lvl6pPr>
            <a:lvl7pPr indent="-342900" lvl="6" marL="3200400" algn="l">
              <a:lnSpc>
                <a:spcPct val="111000"/>
              </a:lnSpc>
              <a:spcBef>
                <a:spcPts val="930"/>
              </a:spcBef>
              <a:spcAft>
                <a:spcPts val="0"/>
              </a:spcAft>
              <a:buClr>
                <a:srgbClr val="BC2818"/>
              </a:buClr>
              <a:buSzPts val="1800"/>
              <a:buChar char="–"/>
              <a:defRPr/>
            </a:lvl7pPr>
            <a:lvl8pPr indent="-342900" lvl="7" marL="3657600" algn="l">
              <a:lnSpc>
                <a:spcPct val="111000"/>
              </a:lnSpc>
              <a:spcBef>
                <a:spcPts val="930"/>
              </a:spcBef>
              <a:spcAft>
                <a:spcPts val="0"/>
              </a:spcAft>
              <a:buClr>
                <a:srgbClr val="BC2818"/>
              </a:buClr>
              <a:buSzPts val="1800"/>
              <a:buChar char="–"/>
              <a:defRPr/>
            </a:lvl8pPr>
            <a:lvl9pPr indent="-342900" lvl="8" marL="4114800" algn="l">
              <a:lnSpc>
                <a:spcPct val="111000"/>
              </a:lnSpc>
              <a:spcBef>
                <a:spcPts val="930"/>
              </a:spcBef>
              <a:spcAft>
                <a:spcPts val="0"/>
              </a:spcAft>
              <a:buClr>
                <a:srgbClr val="BC2818"/>
              </a:buClr>
              <a:buSzPts val="1800"/>
              <a:buChar char="–"/>
              <a:defRPr/>
            </a:lvl9pPr>
          </a:lstStyle>
          <a:p/>
        </p:txBody>
      </p:sp>
      <p:sp>
        <p:nvSpPr>
          <p:cNvPr id="71" name="Google Shape;71;p10"/>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algn="l">
              <a:spcBef>
                <a:spcPts val="0"/>
              </a:spcBef>
              <a:spcAft>
                <a:spcPts val="0"/>
              </a:spcAft>
              <a:buSzPts val="1400"/>
              <a:buNone/>
              <a:defRPr sz="1100" cap="none">
                <a:solidFill>
                  <a:srgbClr val="3F3F3F"/>
                </a:solidFill>
                <a:latin typeface="Meiryo"/>
                <a:ea typeface="Meiryo"/>
                <a:cs typeface="Meiryo"/>
                <a:sym typeface="Meiry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algn="r">
              <a:spcBef>
                <a:spcPts val="0"/>
              </a:spcBef>
              <a:buNone/>
              <a:defRPr b="1" sz="1600">
                <a:solidFill>
                  <a:srgbClr val="3F3F3F"/>
                </a:solidFill>
                <a:latin typeface="Meiryo"/>
                <a:ea typeface="Meiryo"/>
                <a:cs typeface="Meiryo"/>
                <a:sym typeface="Meiryo"/>
              </a:defRPr>
            </a:lvl1pPr>
            <a:lvl2pPr indent="0" lvl="1" marL="0" algn="r">
              <a:spcBef>
                <a:spcPts val="0"/>
              </a:spcBef>
              <a:buNone/>
              <a:defRPr b="1" sz="1600">
                <a:solidFill>
                  <a:srgbClr val="3F3F3F"/>
                </a:solidFill>
                <a:latin typeface="Meiryo"/>
                <a:ea typeface="Meiryo"/>
                <a:cs typeface="Meiryo"/>
                <a:sym typeface="Meiryo"/>
              </a:defRPr>
            </a:lvl2pPr>
            <a:lvl3pPr indent="0" lvl="2" marL="0" algn="r">
              <a:spcBef>
                <a:spcPts val="0"/>
              </a:spcBef>
              <a:buNone/>
              <a:defRPr b="1" sz="1600">
                <a:solidFill>
                  <a:srgbClr val="3F3F3F"/>
                </a:solidFill>
                <a:latin typeface="Meiryo"/>
                <a:ea typeface="Meiryo"/>
                <a:cs typeface="Meiryo"/>
                <a:sym typeface="Meiryo"/>
              </a:defRPr>
            </a:lvl3pPr>
            <a:lvl4pPr indent="0" lvl="3" marL="0" algn="r">
              <a:spcBef>
                <a:spcPts val="0"/>
              </a:spcBef>
              <a:buNone/>
              <a:defRPr b="1" sz="1600">
                <a:solidFill>
                  <a:srgbClr val="3F3F3F"/>
                </a:solidFill>
                <a:latin typeface="Meiryo"/>
                <a:ea typeface="Meiryo"/>
                <a:cs typeface="Meiryo"/>
                <a:sym typeface="Meiryo"/>
              </a:defRPr>
            </a:lvl4pPr>
            <a:lvl5pPr indent="0" lvl="4" marL="0" algn="r">
              <a:spcBef>
                <a:spcPts val="0"/>
              </a:spcBef>
              <a:buNone/>
              <a:defRPr b="1" sz="1600">
                <a:solidFill>
                  <a:srgbClr val="3F3F3F"/>
                </a:solidFill>
                <a:latin typeface="Meiryo"/>
                <a:ea typeface="Meiryo"/>
                <a:cs typeface="Meiryo"/>
                <a:sym typeface="Meiryo"/>
              </a:defRPr>
            </a:lvl5pPr>
            <a:lvl6pPr indent="0" lvl="5" marL="0" algn="r">
              <a:spcBef>
                <a:spcPts val="0"/>
              </a:spcBef>
              <a:buNone/>
              <a:defRPr b="1" sz="1600">
                <a:solidFill>
                  <a:srgbClr val="3F3F3F"/>
                </a:solidFill>
                <a:latin typeface="Meiryo"/>
                <a:ea typeface="Meiryo"/>
                <a:cs typeface="Meiryo"/>
                <a:sym typeface="Meiryo"/>
              </a:defRPr>
            </a:lvl6pPr>
            <a:lvl7pPr indent="0" lvl="6" marL="0" algn="r">
              <a:spcBef>
                <a:spcPts val="0"/>
              </a:spcBef>
              <a:buNone/>
              <a:defRPr b="1" sz="1600">
                <a:solidFill>
                  <a:srgbClr val="3F3F3F"/>
                </a:solidFill>
                <a:latin typeface="Meiryo"/>
                <a:ea typeface="Meiryo"/>
                <a:cs typeface="Meiryo"/>
                <a:sym typeface="Meiryo"/>
              </a:defRPr>
            </a:lvl7pPr>
            <a:lvl8pPr indent="0" lvl="7" marL="0" algn="r">
              <a:spcBef>
                <a:spcPts val="0"/>
              </a:spcBef>
              <a:buNone/>
              <a:defRPr b="1" sz="1600">
                <a:solidFill>
                  <a:srgbClr val="3F3F3F"/>
                </a:solidFill>
                <a:latin typeface="Meiryo"/>
                <a:ea typeface="Meiryo"/>
                <a:cs typeface="Meiryo"/>
                <a:sym typeface="Meiryo"/>
              </a:defRPr>
            </a:lvl8pPr>
            <a:lvl9pPr indent="0" lvl="8" marL="0" algn="r">
              <a:spcBef>
                <a:spcPts val="0"/>
              </a:spcBef>
              <a:buNone/>
              <a:defRPr b="1" sz="1600">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4056">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81038" y="442220"/>
            <a:ext cx="10829924" cy="1345269"/>
          </a:xfrm>
          <a:prstGeom prst="rect">
            <a:avLst/>
          </a:prstGeom>
          <a:noFill/>
          <a:ln>
            <a:noFill/>
          </a:ln>
        </p:spPr>
        <p:txBody>
          <a:bodyPr anchorCtr="0" anchor="b" bIns="91425" lIns="109725" spcFirstLastPara="1" rIns="109725" wrap="square" tIns="109725">
            <a:normAutofit/>
          </a:bodyPr>
          <a:lstStyle>
            <a:lvl1pPr lvl="0" marR="0" rtl="0" algn="l">
              <a:lnSpc>
                <a:spcPct val="130000"/>
              </a:lnSpc>
              <a:spcBef>
                <a:spcPts val="0"/>
              </a:spcBef>
              <a:spcAft>
                <a:spcPts val="0"/>
              </a:spcAft>
              <a:buClr>
                <a:srgbClr val="3F3F3F"/>
              </a:buClr>
              <a:buSzPts val="3200"/>
              <a:buFont typeface="Meiryo"/>
              <a:buNone/>
              <a:defRPr b="1" i="0" sz="3200" u="none" cap="none" strike="noStrike">
                <a:solidFill>
                  <a:srgbClr val="3F3F3F"/>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81038" y="2033588"/>
            <a:ext cx="10829924" cy="3930192"/>
          </a:xfrm>
          <a:prstGeom prst="rect">
            <a:avLst/>
          </a:prstGeom>
          <a:noFill/>
          <a:ln>
            <a:noFill/>
          </a:ln>
        </p:spPr>
        <p:txBody>
          <a:bodyPr anchorCtr="0" anchor="t" bIns="91425" lIns="109725" spcFirstLastPara="1" rIns="109725" wrap="square" tIns="109725">
            <a:normAutofit/>
          </a:bodyPr>
          <a:lstStyle>
            <a:lvl1pPr indent="-228600" lvl="0" marL="457200" marR="0" rtl="0" algn="l">
              <a:lnSpc>
                <a:spcPct val="140000"/>
              </a:lnSpc>
              <a:spcBef>
                <a:spcPts val="930"/>
              </a:spcBef>
              <a:spcAft>
                <a:spcPts val="0"/>
              </a:spcAft>
              <a:buClr>
                <a:srgbClr val="3F3F3F"/>
              </a:buClr>
              <a:buSzPts val="1800"/>
              <a:buFont typeface="Corbel"/>
              <a:buNone/>
              <a:defRPr b="0" i="0" sz="1800" u="none" cap="none" strike="noStrike">
                <a:solidFill>
                  <a:srgbClr val="3F3F3F"/>
                </a:solidFill>
                <a:latin typeface="Meiryo"/>
                <a:ea typeface="Meiryo"/>
                <a:cs typeface="Meiryo"/>
                <a:sym typeface="Meiryo"/>
              </a:defRPr>
            </a:lvl1pPr>
            <a:lvl2pPr indent="-228600" lvl="1" marL="914400" marR="0" rtl="0" algn="l">
              <a:lnSpc>
                <a:spcPct val="140000"/>
              </a:lnSpc>
              <a:spcBef>
                <a:spcPts val="930"/>
              </a:spcBef>
              <a:spcAft>
                <a:spcPts val="0"/>
              </a:spcAft>
              <a:buClr>
                <a:srgbClr val="3F3F3F"/>
              </a:buClr>
              <a:buSzPts val="1600"/>
              <a:buFont typeface="Corbel"/>
              <a:buNone/>
              <a:defRPr b="0" i="0" sz="1600" u="none" cap="none" strike="noStrike">
                <a:solidFill>
                  <a:srgbClr val="3F3F3F"/>
                </a:solidFill>
                <a:latin typeface="Meiryo"/>
                <a:ea typeface="Meiryo"/>
                <a:cs typeface="Meiryo"/>
                <a:sym typeface="Meiryo"/>
              </a:defRPr>
            </a:lvl2pPr>
            <a:lvl3pPr indent="-317500" lvl="2" marL="13716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3pPr>
            <a:lvl4pPr indent="-317500" lvl="3" marL="1828800" marR="0" rtl="0" algn="l">
              <a:lnSpc>
                <a:spcPct val="140000"/>
              </a:lnSpc>
              <a:spcBef>
                <a:spcPts val="930"/>
              </a:spcBef>
              <a:spcAft>
                <a:spcPts val="0"/>
              </a:spcAft>
              <a:buClr>
                <a:srgbClr val="3F3F3F"/>
              </a:buClr>
              <a:buSzPts val="1400"/>
              <a:buFont typeface="Corbel"/>
              <a:buChar char="–"/>
              <a:defRPr b="0" i="0" sz="1400" u="none" cap="none" strike="noStrike">
                <a:solidFill>
                  <a:srgbClr val="3F3F3F"/>
                </a:solidFill>
                <a:latin typeface="Meiryo"/>
                <a:ea typeface="Meiryo"/>
                <a:cs typeface="Meiryo"/>
                <a:sym typeface="Meiryo"/>
              </a:defRPr>
            </a:lvl4pPr>
            <a:lvl5pPr indent="-317500" lvl="4" marL="2286000" marR="0" rtl="0" algn="l">
              <a:lnSpc>
                <a:spcPct val="140000"/>
              </a:lnSpc>
              <a:spcBef>
                <a:spcPts val="930"/>
              </a:spcBef>
              <a:spcAft>
                <a:spcPts val="0"/>
              </a:spcAft>
              <a:buClr>
                <a:srgbClr val="3F3F3F"/>
              </a:buClr>
              <a:buSzPts val="1400"/>
              <a:buFont typeface="Corbel"/>
              <a:buChar char="–"/>
              <a:defRPr b="0" i="1" sz="1400" u="none" cap="none" strike="noStrike">
                <a:solidFill>
                  <a:srgbClr val="3F3F3F"/>
                </a:solidFill>
                <a:latin typeface="Meiryo"/>
                <a:ea typeface="Meiryo"/>
                <a:cs typeface="Meiryo"/>
                <a:sym typeface="Meiryo"/>
              </a:defRPr>
            </a:lvl5pPr>
            <a:lvl6pPr indent="-317500" lvl="5" marL="2743200" marR="0" rtl="0" algn="l">
              <a:lnSpc>
                <a:spcPct val="111000"/>
              </a:lnSpc>
              <a:spcBef>
                <a:spcPts val="930"/>
              </a:spcBef>
              <a:spcAft>
                <a:spcPts val="0"/>
              </a:spcAft>
              <a:buClr>
                <a:srgbClr val="BC2818"/>
              </a:buClr>
              <a:buSzPts val="1400"/>
              <a:buFont typeface="Corbel"/>
              <a:buChar char="–"/>
              <a:defRPr b="0" i="0" sz="1400" u="none" cap="none" strike="noStrike">
                <a:solidFill>
                  <a:srgbClr val="BC2818"/>
                </a:solidFill>
                <a:latin typeface="Meiryo"/>
                <a:ea typeface="Meiryo"/>
                <a:cs typeface="Meiryo"/>
                <a:sym typeface="Meiryo"/>
              </a:defRPr>
            </a:lvl6pPr>
            <a:lvl7pPr indent="-317500" lvl="6" marL="3200400" marR="0" rtl="0" algn="l">
              <a:lnSpc>
                <a:spcPct val="111000"/>
              </a:lnSpc>
              <a:spcBef>
                <a:spcPts val="930"/>
              </a:spcBef>
              <a:spcAft>
                <a:spcPts val="0"/>
              </a:spcAft>
              <a:buClr>
                <a:srgbClr val="BC2818"/>
              </a:buClr>
              <a:buSzPts val="1400"/>
              <a:buFont typeface="Corbel"/>
              <a:buChar char="–"/>
              <a:defRPr b="0" i="1" sz="1400" u="none" cap="none" strike="noStrike">
                <a:solidFill>
                  <a:srgbClr val="BC2818"/>
                </a:solidFill>
                <a:latin typeface="Meiryo"/>
                <a:ea typeface="Meiryo"/>
                <a:cs typeface="Meiryo"/>
                <a:sym typeface="Meiryo"/>
              </a:defRPr>
            </a:lvl7pPr>
            <a:lvl8pPr indent="-317500" lvl="7" marL="3657600" marR="0" rtl="0" algn="l">
              <a:lnSpc>
                <a:spcPct val="111000"/>
              </a:lnSpc>
              <a:spcBef>
                <a:spcPts val="930"/>
              </a:spcBef>
              <a:spcAft>
                <a:spcPts val="0"/>
              </a:spcAft>
              <a:buClr>
                <a:srgbClr val="BC2818"/>
              </a:buClr>
              <a:buSzPts val="1400"/>
              <a:buFont typeface="Corbel"/>
              <a:buChar char="–"/>
              <a:defRPr b="0" i="0" sz="1400" u="none" cap="none" strike="noStrike">
                <a:solidFill>
                  <a:srgbClr val="BC2818"/>
                </a:solidFill>
                <a:latin typeface="Meiryo"/>
                <a:ea typeface="Meiryo"/>
                <a:cs typeface="Meiryo"/>
                <a:sym typeface="Meiryo"/>
              </a:defRPr>
            </a:lvl8pPr>
            <a:lvl9pPr indent="-317500" lvl="8" marL="4114800" marR="0" rtl="0" algn="l">
              <a:lnSpc>
                <a:spcPct val="111000"/>
              </a:lnSpc>
              <a:spcBef>
                <a:spcPts val="930"/>
              </a:spcBef>
              <a:spcAft>
                <a:spcPts val="0"/>
              </a:spcAft>
              <a:buClr>
                <a:srgbClr val="BC2818"/>
              </a:buClr>
              <a:buSzPts val="1400"/>
              <a:buFont typeface="Corbel"/>
              <a:buChar char="–"/>
              <a:defRPr b="0" i="1" sz="1400" u="none" cap="none" strike="noStrike">
                <a:solidFill>
                  <a:srgbClr val="BC2818"/>
                </a:solidFill>
                <a:latin typeface="Meiryo"/>
                <a:ea typeface="Meiryo"/>
                <a:cs typeface="Meiryo"/>
                <a:sym typeface="Meiryo"/>
              </a:defRPr>
            </a:lvl9pPr>
          </a:lstStyle>
          <a:p/>
        </p:txBody>
      </p:sp>
      <p:sp>
        <p:nvSpPr>
          <p:cNvPr id="12" name="Google Shape;12;p1"/>
          <p:cNvSpPr txBox="1"/>
          <p:nvPr>
            <p:ph idx="10" type="dt"/>
          </p:nvPr>
        </p:nvSpPr>
        <p:spPr>
          <a:xfrm>
            <a:off x="681039" y="6170491"/>
            <a:ext cx="2405062" cy="457200"/>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1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13" name="Google Shape;13;p1"/>
          <p:cNvSpPr txBox="1"/>
          <p:nvPr>
            <p:ph idx="11" type="ftr"/>
          </p:nvPr>
        </p:nvSpPr>
        <p:spPr>
          <a:xfrm>
            <a:off x="3262313" y="6170490"/>
            <a:ext cx="5667375" cy="457200"/>
          </a:xfrm>
          <a:prstGeom prst="rect">
            <a:avLst/>
          </a:prstGeom>
          <a:noFill/>
          <a:ln>
            <a:noFill/>
          </a:ln>
        </p:spPr>
        <p:txBody>
          <a:bodyPr anchorCtr="0" anchor="ctr" bIns="91425" lIns="109725" spcFirstLastPara="1" rIns="109725" wrap="square" tIns="109725">
            <a:noAutofit/>
          </a:bodyPr>
          <a:lstStyle>
            <a:lvl1pPr lvl="0" marR="0" rtl="0" algn="l">
              <a:spcBef>
                <a:spcPts val="0"/>
              </a:spcBef>
              <a:spcAft>
                <a:spcPts val="0"/>
              </a:spcAft>
              <a:buSzPts val="1400"/>
              <a:buNone/>
              <a:defRPr b="0" i="0" sz="1100" u="none" cap="none" strike="noStrike">
                <a:solidFill>
                  <a:srgbClr val="3F3F3F"/>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2pPr>
            <a:lvl3pPr lvl="2"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3pPr>
            <a:lvl4pPr lvl="3"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4pPr>
            <a:lvl5pPr lvl="4"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5pPr>
            <a:lvl6pPr lvl="5"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6pPr>
            <a:lvl7pPr lvl="6"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7pPr>
            <a:lvl8pPr lvl="7"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8pPr>
            <a:lvl9pPr lvl="8" marR="0" rtl="0" algn="l">
              <a:spcBef>
                <a:spcPts val="0"/>
              </a:spcBef>
              <a:spcAft>
                <a:spcPts val="0"/>
              </a:spcAft>
              <a:buSzPts val="1400"/>
              <a:buNone/>
              <a:defRPr b="0" i="0" sz="1800" u="none" cap="none" strike="noStrike">
                <a:solidFill>
                  <a:schemeClr val="dk1"/>
                </a:solidFill>
                <a:latin typeface="Meiryo"/>
                <a:ea typeface="Meiryo"/>
                <a:cs typeface="Meiryo"/>
                <a:sym typeface="Meiryo"/>
              </a:defRPr>
            </a:lvl9pPr>
          </a:lstStyle>
          <a:p/>
        </p:txBody>
      </p:sp>
      <p:sp>
        <p:nvSpPr>
          <p:cNvPr id="14" name="Google Shape;14;p1"/>
          <p:cNvSpPr txBox="1"/>
          <p:nvPr>
            <p:ph idx="12" type="sldNum"/>
          </p:nvPr>
        </p:nvSpPr>
        <p:spPr>
          <a:xfrm>
            <a:off x="9105900" y="6170490"/>
            <a:ext cx="2405062" cy="457200"/>
          </a:xfrm>
          <a:prstGeom prst="rect">
            <a:avLst/>
          </a:prstGeom>
          <a:noFill/>
          <a:ln>
            <a:noFill/>
          </a:ln>
        </p:spPr>
        <p:txBody>
          <a:bodyPr anchorCtr="0" anchor="b" bIns="91425" lIns="109725" spcFirstLastPara="1" rIns="109725" wrap="square" tIns="109725">
            <a:noAutofit/>
          </a:bodyPr>
          <a:lstStyle>
            <a:lvl1pPr indent="0" lvl="0" marL="0" marR="0" rtl="0" algn="r">
              <a:spcBef>
                <a:spcPts val="0"/>
              </a:spcBef>
              <a:buNone/>
              <a:defRPr b="1" i="0" sz="1600" u="none" cap="none" strike="noStrike">
                <a:solidFill>
                  <a:srgbClr val="3F3F3F"/>
                </a:solidFill>
                <a:latin typeface="Meiryo"/>
                <a:ea typeface="Meiryo"/>
                <a:cs typeface="Meiryo"/>
                <a:sym typeface="Meiryo"/>
              </a:defRPr>
            </a:lvl1pPr>
            <a:lvl2pPr indent="0" lvl="1" marL="0" marR="0" rtl="0" algn="r">
              <a:spcBef>
                <a:spcPts val="0"/>
              </a:spcBef>
              <a:buNone/>
              <a:defRPr b="1" i="0" sz="1600" u="none" cap="none" strike="noStrike">
                <a:solidFill>
                  <a:srgbClr val="3F3F3F"/>
                </a:solidFill>
                <a:latin typeface="Meiryo"/>
                <a:ea typeface="Meiryo"/>
                <a:cs typeface="Meiryo"/>
                <a:sym typeface="Meiryo"/>
              </a:defRPr>
            </a:lvl2pPr>
            <a:lvl3pPr indent="0" lvl="2" marL="0" marR="0" rtl="0" algn="r">
              <a:spcBef>
                <a:spcPts val="0"/>
              </a:spcBef>
              <a:buNone/>
              <a:defRPr b="1" i="0" sz="1600" u="none" cap="none" strike="noStrike">
                <a:solidFill>
                  <a:srgbClr val="3F3F3F"/>
                </a:solidFill>
                <a:latin typeface="Meiryo"/>
                <a:ea typeface="Meiryo"/>
                <a:cs typeface="Meiryo"/>
                <a:sym typeface="Meiryo"/>
              </a:defRPr>
            </a:lvl3pPr>
            <a:lvl4pPr indent="0" lvl="3" marL="0" marR="0" rtl="0" algn="r">
              <a:spcBef>
                <a:spcPts val="0"/>
              </a:spcBef>
              <a:buNone/>
              <a:defRPr b="1" i="0" sz="1600" u="none" cap="none" strike="noStrike">
                <a:solidFill>
                  <a:srgbClr val="3F3F3F"/>
                </a:solidFill>
                <a:latin typeface="Meiryo"/>
                <a:ea typeface="Meiryo"/>
                <a:cs typeface="Meiryo"/>
                <a:sym typeface="Meiryo"/>
              </a:defRPr>
            </a:lvl4pPr>
            <a:lvl5pPr indent="0" lvl="4" marL="0" marR="0" rtl="0" algn="r">
              <a:spcBef>
                <a:spcPts val="0"/>
              </a:spcBef>
              <a:buNone/>
              <a:defRPr b="1" i="0" sz="1600" u="none" cap="none" strike="noStrike">
                <a:solidFill>
                  <a:srgbClr val="3F3F3F"/>
                </a:solidFill>
                <a:latin typeface="Meiryo"/>
                <a:ea typeface="Meiryo"/>
                <a:cs typeface="Meiryo"/>
                <a:sym typeface="Meiryo"/>
              </a:defRPr>
            </a:lvl5pPr>
            <a:lvl6pPr indent="0" lvl="5" marL="0" marR="0" rtl="0" algn="r">
              <a:spcBef>
                <a:spcPts val="0"/>
              </a:spcBef>
              <a:buNone/>
              <a:defRPr b="1" i="0" sz="1600" u="none" cap="none" strike="noStrike">
                <a:solidFill>
                  <a:srgbClr val="3F3F3F"/>
                </a:solidFill>
                <a:latin typeface="Meiryo"/>
                <a:ea typeface="Meiryo"/>
                <a:cs typeface="Meiryo"/>
                <a:sym typeface="Meiryo"/>
              </a:defRPr>
            </a:lvl6pPr>
            <a:lvl7pPr indent="0" lvl="6" marL="0" marR="0" rtl="0" algn="r">
              <a:spcBef>
                <a:spcPts val="0"/>
              </a:spcBef>
              <a:buNone/>
              <a:defRPr b="1" i="0" sz="1600" u="none" cap="none" strike="noStrike">
                <a:solidFill>
                  <a:srgbClr val="3F3F3F"/>
                </a:solidFill>
                <a:latin typeface="Meiryo"/>
                <a:ea typeface="Meiryo"/>
                <a:cs typeface="Meiryo"/>
                <a:sym typeface="Meiryo"/>
              </a:defRPr>
            </a:lvl7pPr>
            <a:lvl8pPr indent="0" lvl="7" marL="0" marR="0" rtl="0" algn="r">
              <a:spcBef>
                <a:spcPts val="0"/>
              </a:spcBef>
              <a:buNone/>
              <a:defRPr b="1" i="0" sz="1600" u="none" cap="none" strike="noStrike">
                <a:solidFill>
                  <a:srgbClr val="3F3F3F"/>
                </a:solidFill>
                <a:latin typeface="Meiryo"/>
                <a:ea typeface="Meiryo"/>
                <a:cs typeface="Meiryo"/>
                <a:sym typeface="Meiryo"/>
              </a:defRPr>
            </a:lvl8pPr>
            <a:lvl9pPr indent="0" lvl="8" marL="0" marR="0" rtl="0" algn="r">
              <a:spcBef>
                <a:spcPts val="0"/>
              </a:spcBef>
              <a:buNone/>
              <a:defRPr b="1" i="0" sz="1600" u="none" cap="none" strike="noStrike">
                <a:solidFill>
                  <a:srgbClr val="3F3F3F"/>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3.jpg"/><Relationship Id="rId5" Type="http://schemas.openxmlformats.org/officeDocument/2006/relationships/image" Target="../media/image22.jpg"/><Relationship Id="rId6"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1" Type="http://schemas.openxmlformats.org/officeDocument/2006/relationships/hyperlink" Target="https://www.academia.edu/55634151/Multi_Agent_Based_Prototyping_of_Agriculture_Robots" TargetMode="External"/><Relationship Id="rId10" Type="http://schemas.openxmlformats.org/officeDocument/2006/relationships/hyperlink" Target="https://doi.org/10.9734/cjast/2020/v39i1530719" TargetMode="External"/><Relationship Id="rId13" Type="http://schemas.openxmlformats.org/officeDocument/2006/relationships/hyperlink" Target="https://echord.eu/saga.html" TargetMode="External"/><Relationship Id="rId12" Type="http://schemas.openxmlformats.org/officeDocument/2006/relationships/hyperlink" Target="https://www.sciencedirect.com/science/article/pii/S2214317319301751#b0175" TargetMode="External"/><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sciencedirect.com/science/article/abs/pii/S0168169921006256" TargetMode="External"/><Relationship Id="rId4" Type="http://schemas.openxmlformats.org/officeDocument/2006/relationships/hyperlink" Target="https://www.sciencedirect.com/science/article/pii/S2667241323000241" TargetMode="External"/><Relationship Id="rId9" Type="http://schemas.openxmlformats.org/officeDocument/2006/relationships/hyperlink" Target="https://today.tamu.edu/2021/11/15/adaptive-swarm-robotics-could-revolutionize-smart-agriculture/" TargetMode="External"/><Relationship Id="rId5" Type="http://schemas.openxmlformats.org/officeDocument/2006/relationships/hyperlink" Target="https://essay.utwente.nl/88141/1/Bunte_MA_BMS.pdf" TargetMode="External"/><Relationship Id="rId6" Type="http://schemas.openxmlformats.org/officeDocument/2006/relationships/hyperlink" Target="https://doi.org/10.3390/computation10060080" TargetMode="External"/><Relationship Id="rId7" Type="http://schemas.openxmlformats.org/officeDocument/2006/relationships/hyperlink" Target="https://www.sciencedirect.com/science/article/abs/pii/S0045790622003445" TargetMode="External"/><Relationship Id="rId8" Type="http://schemas.openxmlformats.org/officeDocument/2006/relationships/hyperlink" Target="https://doi.org/10.3390/app12030943" TargetMode="External"/></Relationships>
</file>

<file path=ppt/slides/_rels/slide17.xml.rels><?xml version="1.0" encoding="UTF-8" standalone="yes"?><Relationships xmlns="http://schemas.openxmlformats.org/package/2006/relationships"><Relationship Id="rId10" Type="http://schemas.openxmlformats.org/officeDocument/2006/relationships/hyperlink" Target="https://www.kaggle.com/datasets/fpeccia/weed-detection-in-soybean-crops" TargetMode="External"/><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www.sciencedirect.com/science/article/pii/S2352340919308698?via%3Dihub" TargetMode="External"/><Relationship Id="rId4" Type="http://schemas.openxmlformats.org/officeDocument/2006/relationships/hyperlink" Target="https://github.com/cwfid/dataset" TargetMode="External"/><Relationship Id="rId9" Type="http://schemas.openxmlformats.org/officeDocument/2006/relationships/hyperlink" Target="https://drive.google.com/drive/folders/1CmsZb1caggLRN7ANfika8WuPiywo4mBb" TargetMode="External"/><Relationship Id="rId5" Type="http://schemas.openxmlformats.org/officeDocument/2006/relationships/hyperlink" Target="https://github.com/josemenber/image-based-crop-anomaly-detection" TargetMode="External"/><Relationship Id="rId6" Type="http://schemas.openxmlformats.org/officeDocument/2006/relationships/hyperlink" Target="https://github.com/AlexOlsen/DeepWeeds" TargetMode="External"/><Relationship Id="rId7" Type="http://schemas.openxmlformats.org/officeDocument/2006/relationships/hyperlink" Target="https://www.kaggle.com/code/aryanml007/plant-disease-resnet50/notebook" TargetMode="External"/><Relationship Id="rId8" Type="http://schemas.openxmlformats.org/officeDocument/2006/relationships/hyperlink" Target="https://www.kaggle.com/code/mushfirat/rice-classification-99-2-accuracy/commen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Tractor spraying crops" id="153" name="Google Shape;153;p17"/>
          <p:cNvPicPr preferRelativeResize="0"/>
          <p:nvPr>
            <p:ph idx="2" type="pic"/>
          </p:nvPr>
        </p:nvPicPr>
        <p:blipFill rotWithShape="1">
          <a:blip r:embed="rId3">
            <a:alphaModFix/>
          </a:blip>
          <a:srcRect b="0" l="0" r="0" t="0"/>
          <a:stretch/>
        </p:blipFill>
        <p:spPr>
          <a:xfrm>
            <a:off x="1524" y="0"/>
            <a:ext cx="12188952" cy="6858000"/>
          </a:xfrm>
          <a:prstGeom prst="rect">
            <a:avLst/>
          </a:prstGeom>
          <a:solidFill>
            <a:schemeClr val="accent4"/>
          </a:solidFill>
          <a:ln>
            <a:noFill/>
          </a:ln>
        </p:spPr>
      </p:pic>
      <p:sp>
        <p:nvSpPr>
          <p:cNvPr id="154" name="Google Shape;154;p17"/>
          <p:cNvSpPr/>
          <p:nvPr/>
        </p:nvSpPr>
        <p:spPr>
          <a:xfrm>
            <a:off x="313650" y="808075"/>
            <a:ext cx="4737000" cy="5348100"/>
          </a:xfrm>
          <a:prstGeom prst="rect">
            <a:avLst/>
          </a:prstGeom>
          <a:solidFill>
            <a:srgbClr val="F7F1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3000" u="none" cap="none" strike="noStrike">
                <a:solidFill>
                  <a:srgbClr val="66452A"/>
                </a:solidFill>
              </a:rPr>
              <a:t>Swarm Robotics ABM Simulation in Agriculture</a:t>
            </a:r>
            <a:endParaRPr b="1" sz="2000"/>
          </a:p>
          <a:p>
            <a:pPr indent="0" lvl="0" marL="0" marR="0" rtl="0" algn="ctr">
              <a:spcBef>
                <a:spcPts val="0"/>
              </a:spcBef>
              <a:spcAft>
                <a:spcPts val="0"/>
              </a:spcAft>
              <a:buNone/>
            </a:pPr>
            <a:r>
              <a:t/>
            </a:r>
            <a:endParaRPr sz="1800">
              <a:solidFill>
                <a:schemeClr val="lt1"/>
              </a:solidFill>
            </a:endParaRPr>
          </a:p>
          <a:p>
            <a:pPr indent="0" lvl="0" marL="0" marR="0" rtl="0" algn="ctr">
              <a:spcBef>
                <a:spcPts val="0"/>
              </a:spcBef>
              <a:spcAft>
                <a:spcPts val="0"/>
              </a:spcAft>
              <a:buNone/>
            </a:pPr>
            <a:r>
              <a:t/>
            </a:r>
            <a:endParaRPr sz="1800">
              <a:solidFill>
                <a:schemeClr val="lt1"/>
              </a:solidFill>
            </a:endParaRPr>
          </a:p>
          <a:p>
            <a:pPr indent="0" lvl="0" marL="0" marR="0" rtl="0" algn="ctr">
              <a:spcBef>
                <a:spcPts val="0"/>
              </a:spcBef>
              <a:spcAft>
                <a:spcPts val="0"/>
              </a:spcAft>
              <a:buNone/>
            </a:pPr>
            <a:r>
              <a:rPr i="0" lang="en-GB" sz="1800" u="none" cap="none" strike="noStrike">
                <a:solidFill>
                  <a:srgbClr val="66452A"/>
                </a:solidFill>
              </a:rPr>
              <a:t>Project Proposal</a:t>
            </a:r>
            <a:endParaRPr i="0" sz="1800" u="none" cap="none" strike="noStrike">
              <a:solidFill>
                <a:srgbClr val="66452A"/>
              </a:solidFill>
            </a:endParaRPr>
          </a:p>
          <a:p>
            <a:pPr indent="0" lvl="0" marL="0" marR="0" rtl="0" algn="ctr">
              <a:spcBef>
                <a:spcPts val="0"/>
              </a:spcBef>
              <a:spcAft>
                <a:spcPts val="0"/>
              </a:spcAft>
              <a:buNone/>
            </a:pPr>
            <a:br>
              <a:rPr i="0" lang="en-GB" sz="1800" u="none" cap="none" strike="noStrike">
                <a:solidFill>
                  <a:srgbClr val="66452A"/>
                </a:solidFill>
              </a:rPr>
            </a:br>
            <a:r>
              <a:rPr lang="en-GB" sz="1800">
                <a:solidFill>
                  <a:srgbClr val="66452A"/>
                </a:solidFill>
              </a:rPr>
              <a:t>Team:</a:t>
            </a:r>
            <a:br>
              <a:rPr lang="en-GB" sz="1800">
                <a:solidFill>
                  <a:srgbClr val="66452A"/>
                </a:solidFill>
              </a:rPr>
            </a:br>
            <a:r>
              <a:rPr lang="en-GB">
                <a:solidFill>
                  <a:srgbClr val="66452A"/>
                </a:solidFill>
              </a:rPr>
              <a:t>Bethlehem B.</a:t>
            </a:r>
            <a:br>
              <a:rPr lang="en-GB">
                <a:solidFill>
                  <a:srgbClr val="66452A"/>
                </a:solidFill>
              </a:rPr>
            </a:br>
            <a:r>
              <a:rPr lang="en-GB">
                <a:solidFill>
                  <a:srgbClr val="66452A"/>
                </a:solidFill>
              </a:rPr>
              <a:t>Bethun B</a:t>
            </a:r>
            <a:r>
              <a:rPr lang="en-GB">
                <a:solidFill>
                  <a:schemeClr val="dk1"/>
                </a:solidFill>
              </a:rPr>
              <a:t>.</a:t>
            </a:r>
            <a:br>
              <a:rPr lang="en-GB">
                <a:solidFill>
                  <a:schemeClr val="dk1"/>
                </a:solidFill>
              </a:rPr>
            </a:br>
            <a:r>
              <a:rPr lang="en-GB">
                <a:solidFill>
                  <a:srgbClr val="66452A"/>
                </a:solidFill>
              </a:rPr>
              <a:t>Tousif S.</a:t>
            </a:r>
            <a:endParaRPr>
              <a:solidFill>
                <a:srgbClr val="66452A"/>
              </a:solidFill>
            </a:endParaRPr>
          </a:p>
          <a:p>
            <a:pPr indent="0" lvl="0" marL="0" marR="0" rtl="0" algn="l">
              <a:spcBef>
                <a:spcPts val="0"/>
              </a:spcBef>
              <a:spcAft>
                <a:spcPts val="0"/>
              </a:spcAft>
              <a:buNone/>
            </a:pPr>
            <a:r>
              <a:t/>
            </a:r>
            <a:endParaRPr/>
          </a:p>
          <a:p>
            <a:pPr indent="0" lvl="0" marL="0" marR="0" rtl="0" algn="ctr">
              <a:spcBef>
                <a:spcPts val="0"/>
              </a:spcBef>
              <a:spcAft>
                <a:spcPts val="0"/>
              </a:spcAft>
              <a:buNone/>
            </a:pPr>
            <a:r>
              <a:t/>
            </a:r>
            <a:endParaRPr sz="1800">
              <a:solidFill>
                <a:schemeClr val="lt1"/>
              </a:solidFill>
            </a:endParaRPr>
          </a:p>
        </p:txBody>
      </p:sp>
      <p:pic>
        <p:nvPicPr>
          <p:cNvPr id="155" name="Google Shape;155;p17"/>
          <p:cNvPicPr preferRelativeResize="0"/>
          <p:nvPr/>
        </p:nvPicPr>
        <p:blipFill>
          <a:blip r:embed="rId4">
            <a:alphaModFix/>
          </a:blip>
          <a:stretch>
            <a:fillRect/>
          </a:stretch>
        </p:blipFill>
        <p:spPr>
          <a:xfrm>
            <a:off x="1220588" y="5182300"/>
            <a:ext cx="2102326" cy="56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681038" y="442913"/>
            <a:ext cx="6901699" cy="779831"/>
          </a:xfrm>
          <a:prstGeom prst="rect">
            <a:avLst/>
          </a:prstGeom>
          <a:noFill/>
          <a:ln>
            <a:noFill/>
          </a:ln>
        </p:spPr>
        <p:txBody>
          <a:bodyPr anchorCtr="0" anchor="t" bIns="91425" lIns="109725" spcFirstLastPara="1" rIns="109725" wrap="square" tIns="109725">
            <a:normAutofit fontScale="90000"/>
          </a:bodyPr>
          <a:lstStyle/>
          <a:p>
            <a:pPr indent="0" lvl="0" marL="0" rtl="0" algn="l">
              <a:lnSpc>
                <a:spcPct val="100000"/>
              </a:lnSpc>
              <a:spcBef>
                <a:spcPts val="0"/>
              </a:spcBef>
              <a:spcAft>
                <a:spcPts val="0"/>
              </a:spcAft>
              <a:buClr>
                <a:srgbClr val="3F3F3F"/>
              </a:buClr>
              <a:buSzPct val="100000"/>
              <a:buFont typeface="Meiryo"/>
              <a:buNone/>
            </a:pPr>
            <a:r>
              <a:rPr lang="en-GB">
                <a:latin typeface="Arial"/>
                <a:ea typeface="Arial"/>
                <a:cs typeface="Arial"/>
                <a:sym typeface="Arial"/>
              </a:rPr>
              <a:t>Individual Roles and Responsibilities</a:t>
            </a:r>
            <a:endParaRPr>
              <a:latin typeface="Arial"/>
              <a:ea typeface="Arial"/>
              <a:cs typeface="Arial"/>
              <a:sym typeface="Arial"/>
            </a:endParaRPr>
          </a:p>
        </p:txBody>
      </p:sp>
      <p:pic>
        <p:nvPicPr>
          <p:cNvPr id="265" name="Google Shape;265;p26"/>
          <p:cNvPicPr preferRelativeResize="0"/>
          <p:nvPr/>
        </p:nvPicPr>
        <p:blipFill>
          <a:blip r:embed="rId3">
            <a:alphaModFix/>
          </a:blip>
          <a:stretch>
            <a:fillRect/>
          </a:stretch>
        </p:blipFill>
        <p:spPr>
          <a:xfrm>
            <a:off x="2556775" y="1084350"/>
            <a:ext cx="7458151" cy="5616425"/>
          </a:xfrm>
          <a:prstGeom prst="rect">
            <a:avLst/>
          </a:prstGeom>
          <a:noFill/>
          <a:ln>
            <a:noFill/>
          </a:ln>
        </p:spPr>
      </p:pic>
      <p:pic>
        <p:nvPicPr>
          <p:cNvPr id="266" name="Google Shape;266;p26"/>
          <p:cNvPicPr preferRelativeResize="0"/>
          <p:nvPr/>
        </p:nvPicPr>
        <p:blipFill rotWithShape="1">
          <a:blip r:embed="rId4">
            <a:alphaModFix/>
          </a:blip>
          <a:srcRect b="11839" l="0" r="4534" t="0"/>
          <a:stretch/>
        </p:blipFill>
        <p:spPr>
          <a:xfrm>
            <a:off x="823225" y="1157725"/>
            <a:ext cx="1361000" cy="1345200"/>
          </a:xfrm>
          <a:prstGeom prst="rect">
            <a:avLst/>
          </a:prstGeom>
          <a:noFill/>
          <a:ln>
            <a:noFill/>
          </a:ln>
        </p:spPr>
      </p:pic>
      <p:pic>
        <p:nvPicPr>
          <p:cNvPr id="267" name="Google Shape;267;p26"/>
          <p:cNvPicPr preferRelativeResize="0"/>
          <p:nvPr/>
        </p:nvPicPr>
        <p:blipFill rotWithShape="1">
          <a:blip r:embed="rId5">
            <a:alphaModFix/>
          </a:blip>
          <a:srcRect b="0" l="9185" r="7383" t="0"/>
          <a:stretch/>
        </p:blipFill>
        <p:spPr>
          <a:xfrm>
            <a:off x="828875" y="3102658"/>
            <a:ext cx="1349699" cy="1293868"/>
          </a:xfrm>
          <a:prstGeom prst="rect">
            <a:avLst/>
          </a:prstGeom>
          <a:noFill/>
          <a:ln>
            <a:noFill/>
          </a:ln>
        </p:spPr>
      </p:pic>
      <p:pic>
        <p:nvPicPr>
          <p:cNvPr id="268" name="Google Shape;268;p26"/>
          <p:cNvPicPr preferRelativeResize="0"/>
          <p:nvPr/>
        </p:nvPicPr>
        <p:blipFill>
          <a:blip r:embed="rId6">
            <a:alphaModFix/>
          </a:blip>
          <a:stretch>
            <a:fillRect/>
          </a:stretch>
        </p:blipFill>
        <p:spPr>
          <a:xfrm>
            <a:off x="823225" y="4919950"/>
            <a:ext cx="1361001" cy="1494875"/>
          </a:xfrm>
          <a:prstGeom prst="rect">
            <a:avLst/>
          </a:prstGeom>
          <a:noFill/>
          <a:ln>
            <a:noFill/>
          </a:ln>
        </p:spPr>
      </p:pic>
      <p:sp>
        <p:nvSpPr>
          <p:cNvPr id="269" name="Google Shape;269;p26"/>
          <p:cNvSpPr txBox="1"/>
          <p:nvPr/>
        </p:nvSpPr>
        <p:spPr>
          <a:xfrm>
            <a:off x="876435" y="2648887"/>
            <a:ext cx="12546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chemeClr val="dk1"/>
                </a:solidFill>
              </a:rPr>
              <a:t>Bethlehem B.</a:t>
            </a:r>
            <a:endParaRPr>
              <a:solidFill>
                <a:schemeClr val="dk1"/>
              </a:solidFill>
            </a:endParaRPr>
          </a:p>
        </p:txBody>
      </p:sp>
      <p:sp>
        <p:nvSpPr>
          <p:cNvPr id="270" name="Google Shape;270;p26"/>
          <p:cNvSpPr txBox="1"/>
          <p:nvPr/>
        </p:nvSpPr>
        <p:spPr>
          <a:xfrm>
            <a:off x="945581" y="4481937"/>
            <a:ext cx="1116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chemeClr val="dk1"/>
                </a:solidFill>
              </a:rPr>
              <a:t>Bethun B.</a:t>
            </a:r>
            <a:endParaRPr>
              <a:solidFill>
                <a:schemeClr val="dk1"/>
              </a:solidFill>
            </a:endParaRPr>
          </a:p>
        </p:txBody>
      </p:sp>
      <p:sp>
        <p:nvSpPr>
          <p:cNvPr id="271" name="Google Shape;271;p26"/>
          <p:cNvSpPr txBox="1"/>
          <p:nvPr/>
        </p:nvSpPr>
        <p:spPr>
          <a:xfrm>
            <a:off x="945563" y="6500249"/>
            <a:ext cx="1116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a:solidFill>
                  <a:schemeClr val="dk1"/>
                </a:solidFill>
              </a:rPr>
              <a:t>Tousif 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nvSpPr>
        <p:spPr>
          <a:xfrm>
            <a:off x="543025" y="5721725"/>
            <a:ext cx="10125600" cy="900900"/>
          </a:xfrm>
          <a:prstGeom prst="rect">
            <a:avLst/>
          </a:prstGeom>
          <a:noFill/>
          <a:ln cap="flat" cmpd="sng" w="28575">
            <a:solidFill>
              <a:schemeClr val="accent2"/>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3F3F3F"/>
              </a:solidFill>
            </a:endParaRPr>
          </a:p>
        </p:txBody>
      </p:sp>
      <p:sp>
        <p:nvSpPr>
          <p:cNvPr id="278" name="Google Shape;278;p27"/>
          <p:cNvSpPr txBox="1"/>
          <p:nvPr/>
        </p:nvSpPr>
        <p:spPr>
          <a:xfrm>
            <a:off x="658900" y="5284700"/>
            <a:ext cx="34638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3F3F3F"/>
                </a:solidFill>
              </a:rPr>
              <a:t>Proposed Process Flow:</a:t>
            </a:r>
            <a:endParaRPr b="1" sz="1800">
              <a:solidFill>
                <a:srgbClr val="3F3F3F"/>
              </a:solidFill>
            </a:endParaRPr>
          </a:p>
        </p:txBody>
      </p:sp>
      <p:sp>
        <p:nvSpPr>
          <p:cNvPr id="279" name="Google Shape;279;p27"/>
          <p:cNvSpPr txBox="1"/>
          <p:nvPr>
            <p:ph type="title"/>
          </p:nvPr>
        </p:nvSpPr>
        <p:spPr>
          <a:xfrm>
            <a:off x="681038" y="442220"/>
            <a:ext cx="7294500" cy="8337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Target vs Stretch Goals</a:t>
            </a:r>
            <a:endParaRPr>
              <a:latin typeface="Arial"/>
              <a:ea typeface="Arial"/>
              <a:cs typeface="Arial"/>
              <a:sym typeface="Arial"/>
            </a:endParaRPr>
          </a:p>
        </p:txBody>
      </p:sp>
      <p:sp>
        <p:nvSpPr>
          <p:cNvPr id="280" name="Google Shape;280;p27"/>
          <p:cNvSpPr/>
          <p:nvPr/>
        </p:nvSpPr>
        <p:spPr>
          <a:xfrm>
            <a:off x="542900" y="1423000"/>
            <a:ext cx="4823100" cy="3787800"/>
          </a:xfrm>
          <a:prstGeom prst="rect">
            <a:avLst/>
          </a:prstGeom>
          <a:solidFill>
            <a:srgbClr val="F8F2E2"/>
          </a:solidFill>
          <a:ln cap="flat" cmpd="sng" w="127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chemeClr val="dk1"/>
                </a:solidFill>
              </a:rPr>
              <a:t>Target Goal</a:t>
            </a:r>
            <a:endParaRPr b="1" sz="1600"/>
          </a:p>
          <a:p>
            <a:pPr indent="0" lvl="0" marL="0" marR="0" rtl="0" algn="ctr">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Explore</a:t>
            </a:r>
            <a:r>
              <a:rPr lang="en-GB" sz="1600">
                <a:solidFill>
                  <a:schemeClr val="dk1"/>
                </a:solidFill>
              </a:rPr>
              <a:t> coordination in the ground robots and drones for successful weed &amp; disease detection on datasets of soybean plants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Successfully simulate communication and basic path planning for ground swarm robots to explore </a:t>
            </a:r>
            <a:r>
              <a:rPr lang="en-GB" sz="1600">
                <a:solidFill>
                  <a:schemeClr val="dk1"/>
                </a:solidFill>
              </a:rPr>
              <a:t>algorithm</a:t>
            </a:r>
            <a:r>
              <a:rPr lang="en-GB" sz="1600">
                <a:solidFill>
                  <a:schemeClr val="dk1"/>
                </a:solidFill>
              </a:rPr>
              <a:t> such as Nearest Neighbour based on K-means clustering, Christofides, Ant Colony Optimisation and Bellman-Held-Karp</a:t>
            </a:r>
            <a:endParaRPr sz="1600">
              <a:solidFill>
                <a:schemeClr val="dk1"/>
              </a:solidFill>
            </a:endParaRPr>
          </a:p>
          <a:p>
            <a:pPr indent="0" lvl="0" marL="4572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Enable coordination between the ground robots and aerial drones for defined use cases</a:t>
            </a:r>
            <a:endParaRPr sz="1600">
              <a:solidFill>
                <a:schemeClr val="accent1"/>
              </a:solidFill>
            </a:endParaRPr>
          </a:p>
          <a:p>
            <a:pPr indent="179999"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sp>
        <p:nvSpPr>
          <p:cNvPr id="281" name="Google Shape;281;p27"/>
          <p:cNvSpPr/>
          <p:nvPr/>
        </p:nvSpPr>
        <p:spPr>
          <a:xfrm>
            <a:off x="5845525" y="1423000"/>
            <a:ext cx="4823100" cy="3787800"/>
          </a:xfrm>
          <a:prstGeom prst="rect">
            <a:avLst/>
          </a:prstGeom>
          <a:solidFill>
            <a:srgbClr val="E9E6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9" marR="0" rtl="0" algn="ctr">
              <a:spcBef>
                <a:spcPts val="0"/>
              </a:spcBef>
              <a:spcAft>
                <a:spcPts val="0"/>
              </a:spcAft>
              <a:buNone/>
            </a:pPr>
            <a:r>
              <a:rPr b="1" lang="en-GB" sz="1600">
                <a:solidFill>
                  <a:schemeClr val="dk1"/>
                </a:solidFill>
              </a:rPr>
              <a:t>Stretch Goal</a:t>
            </a:r>
            <a:endParaRPr b="1" sz="1600"/>
          </a:p>
          <a:p>
            <a:pPr indent="0" lvl="0" marL="89999" marR="0" rtl="0" algn="ctr">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Implement advanced coordination strategies, including rescue operations for stuck robots, and integrate aerial vehicles into the simulation for complex tasks</a:t>
            </a:r>
            <a:endParaRPr sz="1600">
              <a:solidFill>
                <a:schemeClr val="dk1"/>
              </a:solidFill>
            </a:endParaRPr>
          </a:p>
          <a:p>
            <a:pPr indent="0" lvl="0" marL="4572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Train agents to detect </a:t>
            </a:r>
            <a:r>
              <a:rPr lang="en-GB" sz="1600">
                <a:solidFill>
                  <a:schemeClr val="dk1"/>
                </a:solidFill>
              </a:rPr>
              <a:t>weed and </a:t>
            </a:r>
            <a:r>
              <a:rPr lang="en-GB" sz="1600">
                <a:solidFill>
                  <a:schemeClr val="dk1"/>
                </a:solidFill>
              </a:rPr>
              <a:t>diseased plants in soya beans using tools such as TensorFlow and integrate with the ABM for testing and analysis</a:t>
            </a:r>
            <a:endParaRPr sz="1600">
              <a:solidFill>
                <a:schemeClr val="accent1"/>
              </a:solidFill>
            </a:endParaRPr>
          </a:p>
        </p:txBody>
      </p:sp>
      <p:sp>
        <p:nvSpPr>
          <p:cNvPr id="282" name="Google Shape;282;p27"/>
          <p:cNvSpPr/>
          <p:nvPr/>
        </p:nvSpPr>
        <p:spPr>
          <a:xfrm>
            <a:off x="6230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Weed/ Disease Identification</a:t>
            </a:r>
            <a:endParaRPr sz="1300">
              <a:solidFill>
                <a:schemeClr val="lt1"/>
              </a:solidFill>
            </a:endParaRPr>
          </a:p>
        </p:txBody>
      </p:sp>
      <p:sp>
        <p:nvSpPr>
          <p:cNvPr id="283" name="Google Shape;283;p27"/>
          <p:cNvSpPr/>
          <p:nvPr/>
        </p:nvSpPr>
        <p:spPr>
          <a:xfrm>
            <a:off x="23309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Flag created by a robot</a:t>
            </a:r>
            <a:endParaRPr sz="1300">
              <a:solidFill>
                <a:schemeClr val="lt1"/>
              </a:solidFill>
            </a:endParaRPr>
          </a:p>
        </p:txBody>
      </p:sp>
      <p:sp>
        <p:nvSpPr>
          <p:cNvPr id="284" name="Google Shape;284;p27"/>
          <p:cNvSpPr/>
          <p:nvPr/>
        </p:nvSpPr>
        <p:spPr>
          <a:xfrm>
            <a:off x="40388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The robot communicates with the Swarm </a:t>
            </a:r>
            <a:endParaRPr sz="1300">
              <a:solidFill>
                <a:schemeClr val="lt1"/>
              </a:solidFill>
            </a:endParaRPr>
          </a:p>
        </p:txBody>
      </p:sp>
      <p:sp>
        <p:nvSpPr>
          <p:cNvPr id="285" name="Google Shape;285;p27"/>
          <p:cNvSpPr/>
          <p:nvPr/>
        </p:nvSpPr>
        <p:spPr>
          <a:xfrm>
            <a:off x="57467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300">
                <a:solidFill>
                  <a:schemeClr val="lt1"/>
                </a:solidFill>
              </a:rPr>
              <a:t>Swarm navigation to flagged location</a:t>
            </a:r>
            <a:endParaRPr sz="1300">
              <a:solidFill>
                <a:schemeClr val="lt1"/>
              </a:solidFill>
            </a:endParaRPr>
          </a:p>
        </p:txBody>
      </p:sp>
      <p:sp>
        <p:nvSpPr>
          <p:cNvPr id="286" name="Google Shape;286;p27"/>
          <p:cNvSpPr/>
          <p:nvPr/>
        </p:nvSpPr>
        <p:spPr>
          <a:xfrm>
            <a:off x="74546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300">
              <a:solidFill>
                <a:schemeClr val="lt1"/>
              </a:solidFill>
            </a:endParaRPr>
          </a:p>
          <a:p>
            <a:pPr indent="0" lvl="0" marL="0" rtl="0" algn="ctr">
              <a:spcBef>
                <a:spcPts val="0"/>
              </a:spcBef>
              <a:spcAft>
                <a:spcPts val="0"/>
              </a:spcAft>
              <a:buClr>
                <a:schemeClr val="dk1"/>
              </a:buClr>
              <a:buSzPts val="1100"/>
              <a:buFont typeface="Arial"/>
              <a:buNone/>
            </a:pPr>
            <a:r>
              <a:rPr lang="en-GB" sz="1300">
                <a:solidFill>
                  <a:schemeClr val="lt1"/>
                </a:solidFill>
              </a:rPr>
              <a:t>Resolution tasks performed</a:t>
            </a:r>
            <a:endParaRPr sz="1300">
              <a:solidFill>
                <a:schemeClr val="lt1"/>
              </a:solidFill>
            </a:endParaRPr>
          </a:p>
          <a:p>
            <a:pPr indent="0" lvl="0" marL="0" rtl="0" algn="ctr">
              <a:spcBef>
                <a:spcPts val="0"/>
              </a:spcBef>
              <a:spcAft>
                <a:spcPts val="0"/>
              </a:spcAft>
              <a:buNone/>
            </a:pPr>
            <a:r>
              <a:t/>
            </a:r>
            <a:endParaRPr sz="1300">
              <a:solidFill>
                <a:schemeClr val="lt1"/>
              </a:solidFill>
            </a:endParaRPr>
          </a:p>
        </p:txBody>
      </p:sp>
      <p:sp>
        <p:nvSpPr>
          <p:cNvPr id="287" name="Google Shape;287;p27"/>
          <p:cNvSpPr/>
          <p:nvPr/>
        </p:nvSpPr>
        <p:spPr>
          <a:xfrm>
            <a:off x="9162550" y="5795675"/>
            <a:ext cx="1447500" cy="7530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Communication signal to stakeholders</a:t>
            </a:r>
            <a:endParaRPr sz="1300">
              <a:solidFill>
                <a:schemeClr val="lt1"/>
              </a:solidFill>
            </a:endParaRPr>
          </a:p>
        </p:txBody>
      </p:sp>
      <p:sp>
        <p:nvSpPr>
          <p:cNvPr id="288" name="Google Shape;288;p27"/>
          <p:cNvSpPr/>
          <p:nvPr/>
        </p:nvSpPr>
        <p:spPr>
          <a:xfrm>
            <a:off x="2098150" y="6084275"/>
            <a:ext cx="205200" cy="175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89" name="Google Shape;289;p27"/>
          <p:cNvSpPr/>
          <p:nvPr/>
        </p:nvSpPr>
        <p:spPr>
          <a:xfrm>
            <a:off x="3806050" y="6084275"/>
            <a:ext cx="205200" cy="175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0" name="Google Shape;290;p27"/>
          <p:cNvSpPr/>
          <p:nvPr/>
        </p:nvSpPr>
        <p:spPr>
          <a:xfrm>
            <a:off x="5513950" y="6084275"/>
            <a:ext cx="205200" cy="175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1" name="Google Shape;291;p27"/>
          <p:cNvSpPr/>
          <p:nvPr/>
        </p:nvSpPr>
        <p:spPr>
          <a:xfrm>
            <a:off x="7221850" y="6084275"/>
            <a:ext cx="205200" cy="175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
        <p:nvSpPr>
          <p:cNvPr id="292" name="Google Shape;292;p27"/>
          <p:cNvSpPr/>
          <p:nvPr/>
        </p:nvSpPr>
        <p:spPr>
          <a:xfrm>
            <a:off x="8929750" y="6084275"/>
            <a:ext cx="205200" cy="1758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eiryo"/>
              <a:ea typeface="Meiryo"/>
              <a:cs typeface="Meiryo"/>
              <a:sym typeface="Meiry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681038" y="442913"/>
            <a:ext cx="10829923" cy="1344612"/>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Technologies / Methods</a:t>
            </a:r>
            <a:endParaRPr>
              <a:latin typeface="Arial"/>
              <a:ea typeface="Arial"/>
              <a:cs typeface="Arial"/>
              <a:sym typeface="Arial"/>
            </a:endParaRPr>
          </a:p>
        </p:txBody>
      </p:sp>
      <p:pic>
        <p:nvPicPr>
          <p:cNvPr descr="A tractor in a field" id="299" name="Google Shape;299;p28"/>
          <p:cNvPicPr preferRelativeResize="0"/>
          <p:nvPr>
            <p:ph idx="2" type="pic"/>
          </p:nvPr>
        </p:nvPicPr>
        <p:blipFill rotWithShape="1">
          <a:blip r:embed="rId3">
            <a:alphaModFix/>
          </a:blip>
          <a:srcRect b="0" l="0" r="0" t="0"/>
          <a:stretch/>
        </p:blipFill>
        <p:spPr>
          <a:xfrm>
            <a:off x="3353" y="3978381"/>
            <a:ext cx="12188647" cy="2879619"/>
          </a:xfrm>
          <a:prstGeom prst="rect">
            <a:avLst/>
          </a:prstGeom>
          <a:solidFill>
            <a:schemeClr val="accent4"/>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455663" y="362470"/>
            <a:ext cx="7294500" cy="1345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Python MESA</a:t>
            </a:r>
            <a:endParaRPr>
              <a:latin typeface="Arial"/>
              <a:ea typeface="Arial"/>
              <a:cs typeface="Arial"/>
              <a:sym typeface="Arial"/>
            </a:endParaRPr>
          </a:p>
        </p:txBody>
      </p:sp>
      <p:sp>
        <p:nvSpPr>
          <p:cNvPr id="306" name="Google Shape;306;p29"/>
          <p:cNvSpPr txBox="1"/>
          <p:nvPr>
            <p:ph idx="1" type="body"/>
          </p:nvPr>
        </p:nvSpPr>
        <p:spPr>
          <a:xfrm>
            <a:off x="455675" y="1136025"/>
            <a:ext cx="10905900" cy="1096800"/>
          </a:xfrm>
          <a:prstGeom prst="rect">
            <a:avLst/>
          </a:prstGeom>
          <a:noFill/>
          <a:ln>
            <a:noFill/>
          </a:ln>
        </p:spPr>
        <p:txBody>
          <a:bodyPr anchorCtr="0" anchor="t" bIns="91425" lIns="109725" spcFirstLastPara="1" rIns="109725" wrap="square" tIns="109725">
            <a:noAutofit/>
          </a:bodyPr>
          <a:lstStyle/>
          <a:p>
            <a:pPr indent="0" lvl="0" marL="0" rtl="0" algn="l">
              <a:lnSpc>
                <a:spcPct val="150000"/>
              </a:lnSpc>
              <a:spcBef>
                <a:spcPts val="0"/>
              </a:spcBef>
              <a:spcAft>
                <a:spcPts val="0"/>
              </a:spcAft>
              <a:buClr>
                <a:srgbClr val="3F3F3F"/>
              </a:buClr>
              <a:buSzPts val="1800"/>
              <a:buFont typeface="Arial"/>
              <a:buNone/>
            </a:pPr>
            <a:r>
              <a:rPr b="1" lang="en-GB" sz="1400">
                <a:latin typeface="Arial"/>
                <a:ea typeface="Arial"/>
                <a:cs typeface="Arial"/>
                <a:sym typeface="Arial"/>
              </a:rPr>
              <a:t>Overview: </a:t>
            </a:r>
            <a:r>
              <a:rPr lang="en-GB" sz="1400">
                <a:latin typeface="Arial"/>
                <a:ea typeface="Arial"/>
                <a:cs typeface="Arial"/>
                <a:sym typeface="Arial"/>
              </a:rPr>
              <a:t>Python MESA will be the framework for implementing our ABM simulations, enabling us to model complex interactions between swarm robots and their environment. MESA offers flexibility in defining agent behaviors, interactions, and the simulation environment, which is crucial for our project’s needs. </a:t>
            </a:r>
            <a:br>
              <a:rPr lang="en-GB" sz="1400">
                <a:latin typeface="Arial"/>
                <a:ea typeface="Arial"/>
                <a:cs typeface="Arial"/>
                <a:sym typeface="Arial"/>
              </a:rPr>
            </a:br>
            <a:br>
              <a:rPr lang="en-GB" sz="1400">
                <a:latin typeface="Arial"/>
                <a:ea typeface="Arial"/>
                <a:cs typeface="Arial"/>
                <a:sym typeface="Arial"/>
              </a:rPr>
            </a:br>
            <a:endParaRPr sz="1400">
              <a:latin typeface="Arial"/>
              <a:ea typeface="Arial"/>
              <a:cs typeface="Arial"/>
              <a:sym typeface="Arial"/>
            </a:endParaRPr>
          </a:p>
        </p:txBody>
      </p:sp>
      <p:sp>
        <p:nvSpPr>
          <p:cNvPr id="307" name="Google Shape;307;p29"/>
          <p:cNvSpPr/>
          <p:nvPr/>
        </p:nvSpPr>
        <p:spPr>
          <a:xfrm>
            <a:off x="719450" y="2555200"/>
            <a:ext cx="10134300" cy="33162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solidFill>
                  <a:srgbClr val="3F3F3F"/>
                </a:solidFill>
              </a:rPr>
              <a:t>Python MESA for </a:t>
            </a:r>
            <a:r>
              <a:rPr b="1" lang="en-GB" sz="1600">
                <a:solidFill>
                  <a:srgbClr val="3F3F3F"/>
                </a:solidFill>
              </a:rPr>
              <a:t>Target Goal</a:t>
            </a:r>
            <a:endParaRPr b="1" sz="1600">
              <a:solidFill>
                <a:srgbClr val="3F3F3F"/>
              </a:solidFill>
            </a:endParaRPr>
          </a:p>
          <a:p>
            <a:pPr indent="0" lvl="0" marL="0" rtl="0" algn="l">
              <a:lnSpc>
                <a:spcPct val="100000"/>
              </a:lnSpc>
              <a:spcBef>
                <a:spcPts val="1200"/>
              </a:spcBef>
              <a:spcAft>
                <a:spcPts val="0"/>
              </a:spcAft>
              <a:buNone/>
            </a:pPr>
            <a:r>
              <a:rPr b="1" lang="en-GB">
                <a:solidFill>
                  <a:srgbClr val="3F3F3F"/>
                </a:solidFill>
              </a:rPr>
              <a:t>Features Utilized</a:t>
            </a:r>
            <a:r>
              <a:rPr lang="en-GB">
                <a:solidFill>
                  <a:srgbClr val="3F3F3F"/>
                </a:solidFill>
              </a:rPr>
              <a:t>: We will leverage MESA's capabilities to define complex agent behaviors, inter-agent interactions, and environmental dynamics. This includes utilizing the scheduling functions to control the order of agent actions, the space module to define the physical or abstract space in which agents operate, and the data collection features to track and analyze the state of the simulation over time.</a:t>
            </a:r>
            <a:endParaRPr>
              <a:solidFill>
                <a:srgbClr val="3F3F3F"/>
              </a:solidFill>
            </a:endParaRPr>
          </a:p>
          <a:p>
            <a:pPr indent="0" lvl="0" marL="0" rtl="0" algn="l">
              <a:lnSpc>
                <a:spcPct val="100000"/>
              </a:lnSpc>
              <a:spcBef>
                <a:spcPts val="1200"/>
              </a:spcBef>
              <a:spcAft>
                <a:spcPts val="0"/>
              </a:spcAft>
              <a:buNone/>
            </a:pPr>
            <a:r>
              <a:rPr b="1" lang="en-GB">
                <a:solidFill>
                  <a:srgbClr val="3F3F3F"/>
                </a:solidFill>
              </a:rPr>
              <a:t>Benefits</a:t>
            </a:r>
            <a:r>
              <a:rPr lang="en-GB">
                <a:solidFill>
                  <a:srgbClr val="3F3F3F"/>
                </a:solidFill>
              </a:rPr>
              <a:t>: MESA's open-source nature and active community support make it a robust and flexible choice for ABM development. Its integration with the broader Python ecosystem allows for the extension of simulations with custom behaviors and analysis tools.</a:t>
            </a:r>
            <a:endParaRPr>
              <a:solidFill>
                <a:srgbClr val="3F3F3F"/>
              </a:solidFill>
            </a:endParaRPr>
          </a:p>
          <a:p>
            <a:pPr indent="0" lvl="0" marL="0" rtl="0" algn="l">
              <a:lnSpc>
                <a:spcPct val="100000"/>
              </a:lnSpc>
              <a:spcBef>
                <a:spcPts val="1200"/>
              </a:spcBef>
              <a:spcAft>
                <a:spcPts val="0"/>
              </a:spcAft>
              <a:buNone/>
            </a:pPr>
            <a:r>
              <a:rPr b="1" lang="en-GB">
                <a:solidFill>
                  <a:srgbClr val="3F3F3F"/>
                </a:solidFill>
              </a:rPr>
              <a:t>Data Analysis with Pandas and NumPy</a:t>
            </a:r>
            <a:r>
              <a:rPr lang="en-GB">
                <a:solidFill>
                  <a:srgbClr val="3F3F3F"/>
                </a:solidFill>
              </a:rPr>
              <a:t> : Pandas and NumPy provide a comprehensive toolkit for data analysis, from basic descriptive statistics to complex data transformations. Their integration with Python and MESA ensures a seamless workflow from simulation to analysis</a:t>
            </a:r>
            <a:endParaRPr>
              <a:solidFill>
                <a:srgbClr val="3F3F3F"/>
              </a:solidFill>
            </a:endParaRPr>
          </a:p>
          <a:p>
            <a:pPr indent="0" lvl="0" marL="0" rtl="0" algn="l">
              <a:lnSpc>
                <a:spcPct val="115000"/>
              </a:lnSpc>
              <a:spcBef>
                <a:spcPts val="1200"/>
              </a:spcBef>
              <a:spcAft>
                <a:spcPts val="0"/>
              </a:spcAft>
              <a:buNone/>
            </a:pPr>
            <a:r>
              <a:t/>
            </a:r>
            <a:endParaRPr>
              <a:solidFill>
                <a:srgbClr val="3F3F3F"/>
              </a:solidFill>
            </a:endParaRPr>
          </a:p>
          <a:p>
            <a:pPr indent="179999" lvl="0" marL="0" marR="0" rtl="0" algn="l">
              <a:spcBef>
                <a:spcPts val="200"/>
              </a:spcBef>
              <a:spcAft>
                <a:spcPts val="0"/>
              </a:spcAft>
              <a:buNone/>
            </a:pPr>
            <a:r>
              <a:t/>
            </a:r>
            <a:endParaRPr sz="1800">
              <a:solidFill>
                <a:schemeClr val="dk1"/>
              </a:solidFill>
            </a:endParaRPr>
          </a:p>
          <a:p>
            <a:pPr indent="0" lvl="0" marL="0" marR="0" rtl="0" algn="l">
              <a:spcBef>
                <a:spcPts val="0"/>
              </a:spcBef>
              <a:spcAft>
                <a:spcPts val="0"/>
              </a:spcAft>
              <a:buNone/>
            </a:pPr>
            <a:r>
              <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681050" y="442225"/>
            <a:ext cx="10162800" cy="632400"/>
          </a:xfrm>
          <a:prstGeom prst="rect">
            <a:avLst/>
          </a:prstGeom>
          <a:noFill/>
          <a:ln>
            <a:noFill/>
          </a:ln>
        </p:spPr>
        <p:txBody>
          <a:bodyPr anchorCtr="0" anchor="t" bIns="91425" lIns="109725" spcFirstLastPara="1" rIns="109725" wrap="square" tIns="109725">
            <a:noAutofit/>
          </a:bodyPr>
          <a:lstStyle/>
          <a:p>
            <a:pPr indent="0" lvl="0" marL="0" rtl="0" algn="l">
              <a:lnSpc>
                <a:spcPct val="100000"/>
              </a:lnSpc>
              <a:spcBef>
                <a:spcPts val="0"/>
              </a:spcBef>
              <a:spcAft>
                <a:spcPts val="0"/>
              </a:spcAft>
              <a:buClr>
                <a:srgbClr val="3F3F3F"/>
              </a:buClr>
              <a:buSzPts val="2880"/>
              <a:buFont typeface="Meiryo"/>
              <a:buNone/>
            </a:pPr>
            <a:r>
              <a:rPr lang="en-GB">
                <a:latin typeface="Arial"/>
                <a:ea typeface="Arial"/>
                <a:cs typeface="Arial"/>
                <a:sym typeface="Arial"/>
              </a:rPr>
              <a:t>Machine learning/ Deep Learning</a:t>
            </a:r>
            <a:endParaRPr>
              <a:latin typeface="Arial"/>
              <a:ea typeface="Arial"/>
              <a:cs typeface="Arial"/>
              <a:sym typeface="Arial"/>
            </a:endParaRPr>
          </a:p>
        </p:txBody>
      </p:sp>
      <p:sp>
        <p:nvSpPr>
          <p:cNvPr id="314" name="Google Shape;314;p30"/>
          <p:cNvSpPr/>
          <p:nvPr/>
        </p:nvSpPr>
        <p:spPr>
          <a:xfrm>
            <a:off x="797450" y="2618175"/>
            <a:ext cx="10046400" cy="3096600"/>
          </a:xfrm>
          <a:prstGeom prst="rect">
            <a:avLst/>
          </a:prstGeom>
          <a:solidFill>
            <a:srgbClr val="E9E6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9" marR="0" rtl="0" algn="ctr">
              <a:spcBef>
                <a:spcPts val="0"/>
              </a:spcBef>
              <a:spcAft>
                <a:spcPts val="0"/>
              </a:spcAft>
              <a:buNone/>
            </a:pPr>
            <a:r>
              <a:rPr b="1" lang="en-GB" sz="1600">
                <a:solidFill>
                  <a:srgbClr val="3F3F3F"/>
                </a:solidFill>
              </a:rPr>
              <a:t>Computer Vision</a:t>
            </a:r>
            <a:r>
              <a:rPr b="1" lang="en-GB" sz="1600">
                <a:solidFill>
                  <a:srgbClr val="3F3F3F"/>
                </a:solidFill>
              </a:rPr>
              <a:t> for </a:t>
            </a:r>
            <a:r>
              <a:rPr b="1" lang="en-GB" sz="1600">
                <a:solidFill>
                  <a:srgbClr val="3F3F3F"/>
                </a:solidFill>
              </a:rPr>
              <a:t>Stretch Goal</a:t>
            </a:r>
            <a:endParaRPr b="1" sz="1600">
              <a:solidFill>
                <a:srgbClr val="3F3F3F"/>
              </a:solidFill>
            </a:endParaRPr>
          </a:p>
          <a:p>
            <a:pPr indent="0" lvl="0" marL="0" rtl="0" algn="l">
              <a:spcBef>
                <a:spcPts val="1200"/>
              </a:spcBef>
              <a:spcAft>
                <a:spcPts val="0"/>
              </a:spcAft>
              <a:buNone/>
            </a:pPr>
            <a:r>
              <a:rPr b="1" lang="en-GB">
                <a:solidFill>
                  <a:srgbClr val="3F3F3F"/>
                </a:solidFill>
              </a:rPr>
              <a:t>Features Utilized</a:t>
            </a:r>
            <a:r>
              <a:rPr lang="en-GB">
                <a:solidFill>
                  <a:srgbClr val="3F3F3F"/>
                </a:solidFill>
              </a:rPr>
              <a:t>: Explore using TensorFlow, scikit-learn, scikit-image, and Keras for efficient development of models for weed detection and plant disease identification. We will also explore methods for integrating Python-based machine learning models with MESA, such as using serialized model formats (e.g., ONNX) for easier embedding within the simulation environment.</a:t>
            </a:r>
            <a:endParaRPr>
              <a:solidFill>
                <a:srgbClr val="3F3F3F"/>
              </a:solidFill>
            </a:endParaRPr>
          </a:p>
          <a:p>
            <a:pPr indent="0" lvl="0" marL="0" rtl="0" algn="l">
              <a:spcBef>
                <a:spcPts val="1200"/>
              </a:spcBef>
              <a:spcAft>
                <a:spcPts val="0"/>
              </a:spcAft>
              <a:buNone/>
            </a:pPr>
            <a:r>
              <a:rPr b="1" lang="en-GB">
                <a:solidFill>
                  <a:srgbClr val="3F3F3F"/>
                </a:solidFill>
              </a:rPr>
              <a:t>Benefits</a:t>
            </a:r>
            <a:r>
              <a:rPr lang="en-GB">
                <a:solidFill>
                  <a:srgbClr val="3F3F3F"/>
                </a:solidFill>
              </a:rPr>
              <a:t>: These libraries provide tools for deep learning, machine learning, and image processing, and they can help in streamlining tasks such as data preprocessing, feature extraction, and model training.</a:t>
            </a:r>
            <a:endParaRPr>
              <a:solidFill>
                <a:srgbClr val="3F3F3F"/>
              </a:solidFill>
            </a:endParaRPr>
          </a:p>
          <a:p>
            <a:pPr indent="0" lvl="0" marL="0" rtl="0" algn="l">
              <a:spcBef>
                <a:spcPts val="1200"/>
              </a:spcBef>
              <a:spcAft>
                <a:spcPts val="200"/>
              </a:spcAft>
              <a:buNone/>
            </a:pPr>
            <a:r>
              <a:rPr b="1" lang="en-GB">
                <a:solidFill>
                  <a:srgbClr val="3F3F3F"/>
                </a:solidFill>
              </a:rPr>
              <a:t>Data Analysis</a:t>
            </a:r>
            <a:r>
              <a:rPr lang="en-GB">
                <a:solidFill>
                  <a:srgbClr val="3F3F3F"/>
                </a:solidFill>
              </a:rPr>
              <a:t>: </a:t>
            </a:r>
            <a:r>
              <a:rPr lang="en-GB">
                <a:solidFill>
                  <a:srgbClr val="3F3F3F"/>
                </a:solidFill>
              </a:rPr>
              <a:t>Continue to use Pandas and NumPy for analyzing simulation outcomes.</a:t>
            </a:r>
            <a:endParaRPr sz="1100">
              <a:solidFill>
                <a:schemeClr val="dk1"/>
              </a:solidFill>
            </a:endParaRPr>
          </a:p>
        </p:txBody>
      </p:sp>
      <p:sp>
        <p:nvSpPr>
          <p:cNvPr id="315" name="Google Shape;315;p30"/>
          <p:cNvSpPr txBox="1"/>
          <p:nvPr/>
        </p:nvSpPr>
        <p:spPr>
          <a:xfrm>
            <a:off x="708300" y="1143000"/>
            <a:ext cx="104286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200"/>
              </a:spcAft>
              <a:buNone/>
            </a:pPr>
            <a:r>
              <a:rPr b="1" lang="en-GB">
                <a:solidFill>
                  <a:srgbClr val="3F3F3F"/>
                </a:solidFill>
              </a:rPr>
              <a:t>Objective</a:t>
            </a:r>
            <a:r>
              <a:rPr lang="en-GB">
                <a:solidFill>
                  <a:srgbClr val="3F3F3F"/>
                </a:solidFill>
              </a:rPr>
              <a:t>: Enhance the capabilities of both ground and aerial robotic agents within our ABM by incorporating </a:t>
            </a:r>
            <a:r>
              <a:rPr lang="en-GB">
                <a:solidFill>
                  <a:srgbClr val="3F3F3F"/>
                </a:solidFill>
              </a:rPr>
              <a:t>Machine learning/ Deep Learning</a:t>
            </a:r>
            <a:r>
              <a:rPr lang="en-GB">
                <a:solidFill>
                  <a:srgbClr val="3F3F3F"/>
                </a:solidFill>
              </a:rPr>
              <a:t> models trained on datasets of soybean plants for weed detection and autonomously identifying diseased plants to facilitate targeted interventions and contributing to the overall health and yield of crops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ctrTitle"/>
          </p:nvPr>
        </p:nvSpPr>
        <p:spPr>
          <a:xfrm>
            <a:off x="681047" y="718450"/>
            <a:ext cx="4293000" cy="33915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References</a:t>
            </a:r>
            <a:endParaRPr>
              <a:latin typeface="Arial"/>
              <a:ea typeface="Arial"/>
              <a:cs typeface="Arial"/>
              <a:sym typeface="Arial"/>
            </a:endParaRPr>
          </a:p>
        </p:txBody>
      </p:sp>
      <p:pic>
        <p:nvPicPr>
          <p:cNvPr id="322" name="Google Shape;322;p31"/>
          <p:cNvPicPr preferRelativeResize="0"/>
          <p:nvPr>
            <p:ph idx="2" type="pic"/>
          </p:nvPr>
        </p:nvPicPr>
        <p:blipFill rotWithShape="1">
          <a:blip r:embed="rId3">
            <a:alphaModFix/>
          </a:blip>
          <a:srcRect b="20674" l="11644" r="15122" t="27168"/>
          <a:stretch/>
        </p:blipFill>
        <p:spPr>
          <a:xfrm>
            <a:off x="4974143" y="0"/>
            <a:ext cx="7217858" cy="6857999"/>
          </a:xfrm>
          <a:prstGeom prst="rect">
            <a:avLst/>
          </a:prstGeom>
          <a:solidFill>
            <a:schemeClr val="accent4"/>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681050" y="260098"/>
            <a:ext cx="7294500" cy="7218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Appendix</a:t>
            </a:r>
            <a:endParaRPr>
              <a:latin typeface="Arial"/>
              <a:ea typeface="Arial"/>
              <a:cs typeface="Arial"/>
              <a:sym typeface="Arial"/>
            </a:endParaRPr>
          </a:p>
        </p:txBody>
      </p:sp>
      <p:sp>
        <p:nvSpPr>
          <p:cNvPr id="329" name="Google Shape;329;p32"/>
          <p:cNvSpPr txBox="1"/>
          <p:nvPr>
            <p:ph idx="1" type="body"/>
          </p:nvPr>
        </p:nvSpPr>
        <p:spPr>
          <a:xfrm>
            <a:off x="766800" y="924600"/>
            <a:ext cx="10929900" cy="5787000"/>
          </a:xfrm>
          <a:prstGeom prst="rect">
            <a:avLst/>
          </a:prstGeom>
          <a:noFill/>
          <a:ln>
            <a:noFill/>
          </a:ln>
        </p:spPr>
        <p:txBody>
          <a:bodyPr anchorCtr="0" anchor="t" bIns="91425" lIns="109725" spcFirstLastPara="1" rIns="109725" wrap="square" tIns="109725">
            <a:noAutofit/>
          </a:bodyPr>
          <a:lstStyle/>
          <a:p>
            <a:pPr indent="0" lvl="0" marL="0" rtl="0" algn="l">
              <a:lnSpc>
                <a:spcPct val="140000"/>
              </a:lnSpc>
              <a:spcBef>
                <a:spcPts val="930"/>
              </a:spcBef>
              <a:spcAft>
                <a:spcPts val="0"/>
              </a:spcAft>
              <a:buClr>
                <a:srgbClr val="3F3F3F"/>
              </a:buClr>
              <a:buSzPts val="1800"/>
              <a:buFont typeface="Arial"/>
              <a:buNone/>
            </a:pPr>
            <a:r>
              <a:rPr lang="en-GB" sz="1400">
                <a:latin typeface="Arial"/>
                <a:ea typeface="Arial"/>
                <a:cs typeface="Arial"/>
                <a:sym typeface="Arial"/>
              </a:rPr>
              <a:t>Literature Review</a:t>
            </a:r>
            <a:endParaRPr sz="1400">
              <a:latin typeface="Arial"/>
              <a:ea typeface="Arial"/>
              <a:cs typeface="Arial"/>
              <a:sym typeface="Arial"/>
            </a:endParaRPr>
          </a:p>
          <a:p>
            <a:pPr indent="-292100" lvl="0" marL="457200" rtl="0" algn="l">
              <a:lnSpc>
                <a:spcPct val="100000"/>
              </a:lnSpc>
              <a:spcBef>
                <a:spcPts val="930"/>
              </a:spcBef>
              <a:spcAft>
                <a:spcPts val="0"/>
              </a:spcAft>
              <a:buSzPts val="1000"/>
              <a:buChar char="●"/>
            </a:pPr>
            <a:r>
              <a:rPr lang="en-GB" sz="1000">
                <a:latin typeface="Arial"/>
                <a:ea typeface="Arial"/>
                <a:cs typeface="Arial"/>
                <a:sym typeface="Arial"/>
              </a:rPr>
              <a:t>Albiero, D., Garcia, A., Umezu, C., &amp; Paulo, R. (2022). Swarm robots in Mechanized Agricultural Operations: A review about challenges for research. Computers and Electronics in Agriculture. </a:t>
            </a:r>
            <a:r>
              <a:rPr lang="en-GB" sz="1000" u="sng">
                <a:solidFill>
                  <a:schemeClr val="hlink"/>
                </a:solidFill>
                <a:latin typeface="Arial"/>
                <a:ea typeface="Arial"/>
                <a:cs typeface="Arial"/>
                <a:sym typeface="Arial"/>
                <a:hlinkClick r:id="rId3"/>
              </a:rPr>
              <a:t>https://www.sciencedirect.com/science/article/abs/pii/S0168169921006256</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Akhloufi, M., &amp; Blais, M. (2023). Reinforcement learning for swarm robotics: An overview of applications, algorithms and simulators. Cognitive Robotics. </a:t>
            </a:r>
            <a:r>
              <a:rPr lang="en-GB" sz="1000" u="sng">
                <a:solidFill>
                  <a:schemeClr val="hlink"/>
                </a:solidFill>
                <a:latin typeface="Arial"/>
                <a:ea typeface="Arial"/>
                <a:cs typeface="Arial"/>
                <a:sym typeface="Arial"/>
                <a:hlinkClick r:id="rId4"/>
              </a:rPr>
              <a:t>https://www.sciencedirect.com/science/article/pii/S2667241323000241</a:t>
            </a:r>
            <a:r>
              <a:rPr lang="en-GB" sz="1000">
                <a:latin typeface="Arial"/>
                <a:ea typeface="Arial"/>
                <a:cs typeface="Arial"/>
                <a:sym typeface="Arial"/>
              </a:rPr>
              <a:t> </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Botteghi, N.. &amp; Kamilaris, A., Sinai, L. &amp; Sirmacek, B. (2020). Multi-Agent Path Planning of Robotic Swarms in Agricultural Fields. Annals of Photogrammetry, Remote Sensing and Spatial Information Sciences. V-1-2020. 361-368. 10.5194/isprs-annals-V-1-2020-361-2020.</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Bunte, S. (2021). Introducing cooperativeness for agrobotics : An agent-based approach. </a:t>
            </a:r>
            <a:r>
              <a:rPr lang="en-GB" sz="1000" u="sng">
                <a:solidFill>
                  <a:schemeClr val="hlink"/>
                </a:solidFill>
                <a:latin typeface="Arial"/>
                <a:ea typeface="Arial"/>
                <a:cs typeface="Arial"/>
                <a:sym typeface="Arial"/>
                <a:hlinkClick r:id="rId5"/>
              </a:rPr>
              <a:t>https://essay.utwente.nl/88141/1/Bunte_MA_BMS.pdf</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Calderón-Arce C, Brenes-Torres JC, Solis-Ortega R. Swarm Robotics: Simulators, Platforms and Applications Review. Computation. 2022; 10(6):80. </a:t>
            </a:r>
            <a:r>
              <a:rPr lang="en-GB" sz="1000" u="sng">
                <a:solidFill>
                  <a:schemeClr val="hlink"/>
                </a:solidFill>
                <a:latin typeface="Arial"/>
                <a:ea typeface="Arial"/>
                <a:cs typeface="Arial"/>
                <a:sym typeface="Arial"/>
                <a:hlinkClick r:id="rId6"/>
              </a:rPr>
              <a:t>https://doi.org/10.3390/computation10060080</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Carbone, C., Garibaldi, O., &amp; Kurt, Z. (2018). Swarm Robotics as a Solution to Crops Inspection for Precision Agriculture. KnE Engineering, 3(2), 552-562. https://doi.org/10.18502/keg.v3i1.1459</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Din, A., Ismail, M., Shah, B., Babar, M., Ali, F., &amp; Baig, S. (2022). A deep reinforcement learning-based multi-agent area coverage control for Smart Agriculture. Computers and Electrical Engineering. </a:t>
            </a:r>
            <a:r>
              <a:rPr lang="en-GB" sz="1000" u="sng">
                <a:solidFill>
                  <a:schemeClr val="hlink"/>
                </a:solidFill>
                <a:latin typeface="Arial"/>
                <a:ea typeface="Arial"/>
                <a:cs typeface="Arial"/>
                <a:sym typeface="Arial"/>
                <a:hlinkClick r:id="rId7"/>
              </a:rPr>
              <a:t>https://www.sciencedirect.com/science/article/abs/pii/S0045790622003445</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Kiani F, Seyyedabbasi A, Nematzadeh S, Candan F, Çevik T, Anka FA, Randazzo G, Lanza S, Muzirafuti A. (2022). Adaptive Metaheuristic-Based Methods for Autonomous Robot Path Planning: Sustainable Agricultural Applications. Applied Sciences. </a:t>
            </a:r>
            <a:r>
              <a:rPr lang="en-GB" sz="1000" u="sng">
                <a:solidFill>
                  <a:schemeClr val="hlink"/>
                </a:solidFill>
                <a:latin typeface="Arial"/>
                <a:ea typeface="Arial"/>
                <a:cs typeface="Arial"/>
                <a:sym typeface="Arial"/>
                <a:hlinkClick r:id="rId8"/>
              </a:rPr>
              <a:t>https://doi.org/10.3390/app12030943</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Kuhlmann, S. (2021). Adaptive swarm robotics could revolutionize smart agriculture. Texas A&amp;M Today. </a:t>
            </a:r>
            <a:r>
              <a:rPr lang="en-GB" sz="1000" u="sng">
                <a:solidFill>
                  <a:schemeClr val="hlink"/>
                </a:solidFill>
                <a:latin typeface="Arial"/>
                <a:ea typeface="Arial"/>
                <a:cs typeface="Arial"/>
                <a:sym typeface="Arial"/>
                <a:hlinkClick r:id="rId9"/>
              </a:rPr>
              <a:t>https://today.tamu.edu/2021/11/15/adaptive-swarm-robotics-could-revolutionize-smart-agriculture/</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Olaronke, I., Rhoda, I., Gambo, I., Oluwaseun, O., &amp; Janet, O. (2020). A Systematic Review of Swarm Robots. Current Journal of Applied Science and Technology, 39(15), 79–97. </a:t>
            </a:r>
            <a:r>
              <a:rPr lang="en-GB" sz="1000" u="sng">
                <a:solidFill>
                  <a:schemeClr val="hlink"/>
                </a:solidFill>
                <a:latin typeface="Arial"/>
                <a:ea typeface="Arial"/>
                <a:cs typeface="Arial"/>
                <a:sym typeface="Arial"/>
                <a:hlinkClick r:id="rId10"/>
              </a:rPr>
              <a:t>https://doi.org/10.9734/cjast/2020/v39i1530719</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Rosenberger, C., Arguenon, V., &amp; Bergues-Lagarde, A. (2006). Multi-agent based prototyping of Agriculture Robots. International Symposium on Collaborative Technologies and Systems (CTS’06). </a:t>
            </a:r>
            <a:r>
              <a:rPr lang="en-GB" sz="1000" u="sng">
                <a:solidFill>
                  <a:schemeClr val="hlink"/>
                </a:solidFill>
                <a:latin typeface="Arial"/>
                <a:ea typeface="Arial"/>
                <a:cs typeface="Arial"/>
                <a:sym typeface="Arial"/>
                <a:hlinkClick r:id="rId11"/>
              </a:rPr>
              <a:t>https://www.academia.edu/55634151/Multi_Agent_Based_Prototyping_of_Agriculture_Robots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Tian, H., Wang, T., Liu, Y., Quiao, X., &amp; Li, Y. (2019, September 27). Computer Vision Technology in Agricultural Automation -A Review. Information Processing in Agriculture. </a:t>
            </a:r>
            <a:r>
              <a:rPr lang="en-GB" sz="1000" u="sng">
                <a:solidFill>
                  <a:schemeClr val="hlink"/>
                </a:solidFill>
                <a:latin typeface="Arial"/>
                <a:ea typeface="Arial"/>
                <a:cs typeface="Arial"/>
                <a:sym typeface="Arial"/>
                <a:hlinkClick r:id="rId12"/>
              </a:rPr>
              <a:t>https://www.sciencedirect.com/science/article/pii/S2214317319301751#b0175</a:t>
            </a:r>
            <a:endParaRPr sz="1000">
              <a:latin typeface="Arial"/>
              <a:ea typeface="Arial"/>
              <a:cs typeface="Arial"/>
              <a:sym typeface="Arial"/>
            </a:endParaRPr>
          </a:p>
          <a:p>
            <a:pPr indent="-292100" lvl="0" marL="457200" rtl="0" algn="l">
              <a:lnSpc>
                <a:spcPct val="100000"/>
              </a:lnSpc>
              <a:spcBef>
                <a:spcPts val="1000"/>
              </a:spcBef>
              <a:spcAft>
                <a:spcPts val="1000"/>
              </a:spcAft>
              <a:buSzPts val="1000"/>
              <a:buChar char="●"/>
            </a:pPr>
            <a:r>
              <a:rPr lang="en-GB" sz="1000">
                <a:latin typeface="Arial"/>
                <a:ea typeface="Arial"/>
                <a:cs typeface="Arial"/>
                <a:sym typeface="Arial"/>
              </a:rPr>
              <a:t> Saga - Swarm Robotics for agricultural applications. (2019. The European Coordination Hub for Open Robotics Development. </a:t>
            </a:r>
            <a:r>
              <a:rPr lang="en-GB" sz="1000" u="sng">
                <a:solidFill>
                  <a:schemeClr val="hlink"/>
                </a:solidFill>
                <a:latin typeface="Arial"/>
                <a:ea typeface="Arial"/>
                <a:cs typeface="Arial"/>
                <a:sym typeface="Arial"/>
                <a:hlinkClick r:id="rId13"/>
              </a:rPr>
              <a:t>https://echord.eu/saga.html</a:t>
            </a:r>
            <a:endParaRPr sz="10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type="title"/>
          </p:nvPr>
        </p:nvSpPr>
        <p:spPr>
          <a:xfrm>
            <a:off x="681050" y="260098"/>
            <a:ext cx="7294500" cy="7218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Appendix</a:t>
            </a:r>
            <a:endParaRPr>
              <a:latin typeface="Arial"/>
              <a:ea typeface="Arial"/>
              <a:cs typeface="Arial"/>
              <a:sym typeface="Arial"/>
            </a:endParaRPr>
          </a:p>
        </p:txBody>
      </p:sp>
      <p:sp>
        <p:nvSpPr>
          <p:cNvPr id="336" name="Google Shape;336;p33"/>
          <p:cNvSpPr txBox="1"/>
          <p:nvPr>
            <p:ph idx="1" type="body"/>
          </p:nvPr>
        </p:nvSpPr>
        <p:spPr>
          <a:xfrm>
            <a:off x="766800" y="1077000"/>
            <a:ext cx="10929900" cy="5464200"/>
          </a:xfrm>
          <a:prstGeom prst="rect">
            <a:avLst/>
          </a:prstGeom>
          <a:noFill/>
          <a:ln>
            <a:noFill/>
          </a:ln>
        </p:spPr>
        <p:txBody>
          <a:bodyPr anchorCtr="0" anchor="t" bIns="91425" lIns="109725" spcFirstLastPara="1" rIns="109725" wrap="square" tIns="109725">
            <a:noAutofit/>
          </a:bodyPr>
          <a:lstStyle/>
          <a:p>
            <a:pPr indent="0" lvl="0" marL="0" rtl="0" algn="l">
              <a:spcBef>
                <a:spcPts val="930"/>
              </a:spcBef>
              <a:spcAft>
                <a:spcPts val="0"/>
              </a:spcAft>
              <a:buNone/>
            </a:pPr>
            <a:r>
              <a:rPr lang="en-GB" sz="1400">
                <a:latin typeface="Arial"/>
                <a:ea typeface="Arial"/>
                <a:cs typeface="Arial"/>
                <a:sym typeface="Arial"/>
              </a:rPr>
              <a:t>Data sets</a:t>
            </a:r>
            <a:endParaRPr sz="1400">
              <a:latin typeface="Arial"/>
              <a:ea typeface="Arial"/>
              <a:cs typeface="Arial"/>
              <a:sym typeface="Arial"/>
            </a:endParaRPr>
          </a:p>
          <a:p>
            <a:pPr indent="-292100" lvl="0" marL="457200" rtl="0" algn="l">
              <a:lnSpc>
                <a:spcPct val="100000"/>
              </a:lnSpc>
              <a:spcBef>
                <a:spcPts val="0"/>
              </a:spcBef>
              <a:spcAft>
                <a:spcPts val="0"/>
              </a:spcAft>
              <a:buSzPts val="1000"/>
              <a:buChar char="●"/>
            </a:pPr>
            <a:r>
              <a:rPr lang="en-GB" sz="1000">
                <a:latin typeface="Arial"/>
                <a:ea typeface="Arial"/>
                <a:cs typeface="Arial"/>
                <a:sym typeface="Arial"/>
              </a:rPr>
              <a:t>Altaheri, H., Alsulaiman, M., Muhammad, G., Amin, S., Bencherif, M., &amp; Mekhtiche, M. (2019, September 18). Date fruit dataset for intelligent harvesting. Data in Brief. </a:t>
            </a:r>
            <a:r>
              <a:rPr lang="en-GB" sz="1000" u="sng">
                <a:solidFill>
                  <a:schemeClr val="hlink"/>
                </a:solidFill>
                <a:latin typeface="Arial"/>
                <a:ea typeface="Arial"/>
                <a:cs typeface="Arial"/>
                <a:sym typeface="Arial"/>
                <a:hlinkClick r:id="rId3"/>
              </a:rPr>
              <a:t>https://www.sciencedirect.com/science/article/pii/S2352340919308698?via%3Dihub</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Haug, S. cwfid/dataset: A Crop/Weed Field Image Dataset. GitHub. </a:t>
            </a:r>
            <a:r>
              <a:rPr lang="en-GB" sz="1000" u="sng">
                <a:solidFill>
                  <a:schemeClr val="hlink"/>
                </a:solidFill>
                <a:latin typeface="Arial"/>
                <a:ea typeface="Arial"/>
                <a:cs typeface="Arial"/>
                <a:sym typeface="Arial"/>
                <a:hlinkClick r:id="rId4"/>
              </a:rPr>
              <a:t>https://github.com/cwfid/dataset</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Menber, J. josemenber/image-based-crop-anomaly-detection: A Convolutional Neural Network approach for image-based anomaly detection in smart agriculture. GitHub. </a:t>
            </a:r>
            <a:r>
              <a:rPr lang="en-GB" sz="1000" u="sng">
                <a:solidFill>
                  <a:schemeClr val="hlink"/>
                </a:solidFill>
                <a:latin typeface="Arial"/>
                <a:ea typeface="Arial"/>
                <a:cs typeface="Arial"/>
                <a:sym typeface="Arial"/>
                <a:hlinkClick r:id="rId5"/>
              </a:rPr>
              <a:t>https://github.com/josemenber/image-based-crop-anomaly-detection</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Olsen, A. Alexolsen/deepweeds: A multiclass weed species image dataset for deep learning. GitHub. </a:t>
            </a:r>
            <a:r>
              <a:rPr lang="en-GB" sz="1000" u="sng">
                <a:solidFill>
                  <a:schemeClr val="hlink"/>
                </a:solidFill>
                <a:latin typeface="Arial"/>
                <a:ea typeface="Arial"/>
                <a:cs typeface="Arial"/>
                <a:sym typeface="Arial"/>
                <a:hlinkClick r:id="rId6"/>
              </a:rPr>
              <a:t>https://github.com/AlexOlsen/DeepWeeds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Plant_disease_resnet50. Kaggle. </a:t>
            </a:r>
            <a:r>
              <a:rPr lang="en-GB" sz="1000" u="sng">
                <a:solidFill>
                  <a:schemeClr val="hlink"/>
                </a:solidFill>
                <a:latin typeface="Arial"/>
                <a:ea typeface="Arial"/>
                <a:cs typeface="Arial"/>
                <a:sym typeface="Arial"/>
                <a:hlinkClick r:id="rId7"/>
              </a:rPr>
              <a:t>https://www.kaggle.com/code/aryanml007/plant-disease-resnet50/notebook</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Rice Classification  ~99.2% Accuracy. Kaggle. </a:t>
            </a:r>
            <a:r>
              <a:rPr lang="en-GB" sz="1000" u="sng">
                <a:solidFill>
                  <a:schemeClr val="hlink"/>
                </a:solidFill>
                <a:latin typeface="Arial"/>
                <a:ea typeface="Arial"/>
                <a:cs typeface="Arial"/>
                <a:sym typeface="Arial"/>
                <a:hlinkClick r:id="rId8"/>
              </a:rPr>
              <a:t>https://www.kaggle.com/code/mushfirat/rice-classification-99-2-accuracy/comments</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Sa, I. (2019). DeepFruits_dataset. Google Drive. </a:t>
            </a:r>
            <a:r>
              <a:rPr lang="en-GB" sz="1000" u="sng">
                <a:solidFill>
                  <a:schemeClr val="hlink"/>
                </a:solidFill>
                <a:latin typeface="Arial"/>
                <a:ea typeface="Arial"/>
                <a:cs typeface="Arial"/>
                <a:sym typeface="Arial"/>
                <a:hlinkClick r:id="rId9"/>
              </a:rPr>
              <a:t>https://drive.google.com/drive/folders/1CmsZb1caggLRN7ANfika8WuPiywo4mBb</a:t>
            </a:r>
            <a:endParaRPr sz="1000">
              <a:latin typeface="Arial"/>
              <a:ea typeface="Arial"/>
              <a:cs typeface="Arial"/>
              <a:sym typeface="Arial"/>
            </a:endParaRPr>
          </a:p>
          <a:p>
            <a:pPr indent="-292100" lvl="0" marL="457200" rtl="0" algn="l">
              <a:lnSpc>
                <a:spcPct val="100000"/>
              </a:lnSpc>
              <a:spcBef>
                <a:spcPts val="1000"/>
              </a:spcBef>
              <a:spcAft>
                <a:spcPts val="0"/>
              </a:spcAft>
              <a:buSzPts val="1000"/>
              <a:buChar char="●"/>
            </a:pPr>
            <a:r>
              <a:rPr lang="en-GB" sz="1000">
                <a:latin typeface="Arial"/>
                <a:ea typeface="Arial"/>
                <a:cs typeface="Arial"/>
                <a:sym typeface="Arial"/>
              </a:rPr>
              <a:t>Weed detection in soybean crops. Kaggle. (2018, September 12). </a:t>
            </a:r>
            <a:r>
              <a:rPr lang="en-GB" sz="1000" u="sng">
                <a:solidFill>
                  <a:schemeClr val="hlink"/>
                </a:solidFill>
                <a:latin typeface="Arial"/>
                <a:ea typeface="Arial"/>
                <a:cs typeface="Arial"/>
                <a:sym typeface="Arial"/>
                <a:hlinkClick r:id="rId10"/>
              </a:rPr>
              <a:t>https://www.kaggle.com/datasets/fpeccia/weed-detection-in-soybean-crops</a:t>
            </a:r>
            <a:endParaRPr sz="1000">
              <a:latin typeface="Arial"/>
              <a:ea typeface="Arial"/>
              <a:cs typeface="Arial"/>
              <a:sym typeface="Arial"/>
            </a:endParaRPr>
          </a:p>
          <a:p>
            <a:pPr indent="0" lvl="0" marL="0" rtl="0" algn="l">
              <a:lnSpc>
                <a:spcPct val="140000"/>
              </a:lnSpc>
              <a:spcBef>
                <a:spcPts val="1000"/>
              </a:spcBef>
              <a:spcAft>
                <a:spcPts val="0"/>
              </a:spcAft>
              <a:buClr>
                <a:srgbClr val="3F3F3F"/>
              </a:buClr>
              <a:buSzPts val="1800"/>
              <a:buFont typeface="Arial"/>
              <a:buNone/>
            </a:pPr>
            <a:r>
              <a:t/>
            </a:r>
            <a:endParaRPr sz="14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6276175" y="3801926"/>
            <a:ext cx="4855500" cy="706500"/>
          </a:xfrm>
          <a:prstGeom prst="rect">
            <a:avLst/>
          </a:prstGeom>
          <a:noFill/>
          <a:ln>
            <a:noFill/>
          </a:ln>
        </p:spPr>
        <p:txBody>
          <a:bodyPr anchorCtr="0" anchor="b" bIns="91425" lIns="109725" spcFirstLastPara="1" rIns="109725" wrap="square" tIns="109725">
            <a:noAutofit/>
          </a:bodyPr>
          <a:lstStyle/>
          <a:p>
            <a:pPr indent="0" lvl="0" marL="0" rtl="0" algn="ctr">
              <a:lnSpc>
                <a:spcPct val="100000"/>
              </a:lnSpc>
              <a:spcBef>
                <a:spcPts val="0"/>
              </a:spcBef>
              <a:spcAft>
                <a:spcPts val="0"/>
              </a:spcAft>
              <a:buClr>
                <a:srgbClr val="3F3F3F"/>
              </a:buClr>
              <a:buSzPts val="3200"/>
              <a:buFont typeface="Meiryo"/>
              <a:buNone/>
            </a:pPr>
            <a:r>
              <a:rPr lang="en-GB" sz="4000">
                <a:solidFill>
                  <a:schemeClr val="accent6"/>
                </a:solidFill>
                <a:latin typeface="Arial"/>
                <a:ea typeface="Arial"/>
                <a:cs typeface="Arial"/>
                <a:sym typeface="Arial"/>
              </a:rPr>
              <a:t>Thank You</a:t>
            </a:r>
            <a:endParaRPr sz="4000">
              <a:solidFill>
                <a:schemeClr val="accent6"/>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452425" y="250200"/>
            <a:ext cx="5143500" cy="642600"/>
          </a:xfrm>
          <a:prstGeom prst="rect">
            <a:avLst/>
          </a:prstGeom>
          <a:noFill/>
          <a:ln>
            <a:noFill/>
          </a:ln>
        </p:spPr>
        <p:txBody>
          <a:bodyPr anchorCtr="0" anchor="b" bIns="91425" lIns="109725" spcFirstLastPara="1" rIns="109725" wrap="square" tIns="109725">
            <a:noAutofit/>
          </a:bodyPr>
          <a:lstStyle/>
          <a:p>
            <a:pPr indent="0" lvl="0" marL="0" rtl="0" algn="l">
              <a:lnSpc>
                <a:spcPct val="130000"/>
              </a:lnSpc>
              <a:spcBef>
                <a:spcPts val="0"/>
              </a:spcBef>
              <a:spcAft>
                <a:spcPts val="0"/>
              </a:spcAft>
              <a:buClr>
                <a:srgbClr val="3F3F3F"/>
              </a:buClr>
              <a:buSzPts val="3200"/>
              <a:buFont typeface="Meiryo"/>
              <a:buNone/>
            </a:pPr>
            <a:r>
              <a:rPr lang="en-GB"/>
              <a:t>Agenda</a:t>
            </a:r>
            <a:endParaRPr/>
          </a:p>
        </p:txBody>
      </p:sp>
      <p:sp>
        <p:nvSpPr>
          <p:cNvPr id="162" name="Google Shape;162;p18"/>
          <p:cNvSpPr txBox="1"/>
          <p:nvPr>
            <p:ph idx="1" type="body"/>
          </p:nvPr>
        </p:nvSpPr>
        <p:spPr>
          <a:xfrm>
            <a:off x="640675" y="1007425"/>
            <a:ext cx="5143500" cy="5433600"/>
          </a:xfrm>
          <a:prstGeom prst="rect">
            <a:avLst/>
          </a:prstGeom>
          <a:noFill/>
          <a:ln>
            <a:noFill/>
          </a:ln>
        </p:spPr>
        <p:txBody>
          <a:bodyPr anchorCtr="0" anchor="t" bIns="91425" lIns="109725" spcFirstLastPara="1" rIns="109725" wrap="square" tIns="109725">
            <a:noAutofit/>
          </a:bodyPr>
          <a:lstStyle/>
          <a:p>
            <a:pPr indent="0" lvl="0" marL="0" rtl="0" algn="l">
              <a:lnSpc>
                <a:spcPct val="140000"/>
              </a:lnSpc>
              <a:spcBef>
                <a:spcPts val="0"/>
              </a:spcBef>
              <a:spcAft>
                <a:spcPts val="0"/>
              </a:spcAft>
              <a:buClr>
                <a:srgbClr val="3F3F3F"/>
              </a:buClr>
              <a:buSzPts val="1800"/>
              <a:buNone/>
            </a:pPr>
            <a:r>
              <a:rPr lang="en-GB">
                <a:latin typeface="Arial"/>
                <a:ea typeface="Arial"/>
                <a:cs typeface="Arial"/>
                <a:sym typeface="Arial"/>
              </a:rPr>
              <a:t>Project Summary</a:t>
            </a:r>
            <a:endParaRPr>
              <a:latin typeface="Arial"/>
              <a:ea typeface="Arial"/>
              <a:cs typeface="Arial"/>
              <a:sym typeface="Arial"/>
            </a:endParaRPr>
          </a:p>
          <a:p>
            <a:pPr indent="0" lvl="0" marL="0" rtl="0" algn="l">
              <a:lnSpc>
                <a:spcPct val="140000"/>
              </a:lnSpc>
              <a:spcBef>
                <a:spcPts val="930"/>
              </a:spcBef>
              <a:spcAft>
                <a:spcPts val="0"/>
              </a:spcAft>
              <a:buClr>
                <a:srgbClr val="3F3F3F"/>
              </a:buClr>
              <a:buSzPts val="1800"/>
              <a:buNone/>
            </a:pPr>
            <a:r>
              <a:rPr lang="en-GB">
                <a:latin typeface="Arial"/>
                <a:ea typeface="Arial"/>
                <a:cs typeface="Arial"/>
                <a:sym typeface="Arial"/>
              </a:rPr>
              <a:t>Background</a:t>
            </a:r>
            <a:endParaRPr>
              <a:latin typeface="Arial"/>
              <a:ea typeface="Arial"/>
              <a:cs typeface="Arial"/>
              <a:sym typeface="Arial"/>
            </a:endParaRPr>
          </a:p>
          <a:p>
            <a:pPr indent="-353060" lvl="2" marL="914400" rtl="0" algn="l">
              <a:lnSpc>
                <a:spcPct val="100000"/>
              </a:lnSpc>
              <a:spcBef>
                <a:spcPts val="930"/>
              </a:spcBef>
              <a:spcAft>
                <a:spcPts val="0"/>
              </a:spcAft>
              <a:buClr>
                <a:srgbClr val="3F3F3F"/>
              </a:buClr>
              <a:buSzPts val="1500"/>
              <a:buFont typeface="Arial"/>
              <a:buAutoNum type="romanLcPeriod"/>
            </a:pPr>
            <a:r>
              <a:rPr lang="en-GB" sz="1500">
                <a:latin typeface="Arial"/>
                <a:ea typeface="Arial"/>
                <a:cs typeface="Arial"/>
                <a:sym typeface="Arial"/>
              </a:rPr>
              <a:t>Context and Importance</a:t>
            </a:r>
            <a:endParaRPr sz="1500">
              <a:latin typeface="Arial"/>
              <a:ea typeface="Arial"/>
              <a:cs typeface="Arial"/>
              <a:sym typeface="Arial"/>
            </a:endParaRPr>
          </a:p>
          <a:p>
            <a:pPr indent="-353060" lvl="2" marL="914400" rtl="0" algn="l">
              <a:lnSpc>
                <a:spcPct val="100000"/>
              </a:lnSpc>
              <a:spcBef>
                <a:spcPts val="930"/>
              </a:spcBef>
              <a:spcAft>
                <a:spcPts val="0"/>
              </a:spcAft>
              <a:buClr>
                <a:srgbClr val="3F3F3F"/>
              </a:buClr>
              <a:buSzPts val="1500"/>
              <a:buFont typeface="Arial"/>
              <a:buAutoNum type="romanLcPeriod"/>
            </a:pPr>
            <a:r>
              <a:rPr lang="en-GB" sz="1500">
                <a:latin typeface="Arial"/>
                <a:ea typeface="Arial"/>
                <a:cs typeface="Arial"/>
                <a:sym typeface="Arial"/>
              </a:rPr>
              <a:t>Existing Work</a:t>
            </a:r>
            <a:endParaRPr sz="1500">
              <a:latin typeface="Arial"/>
              <a:ea typeface="Arial"/>
              <a:cs typeface="Arial"/>
              <a:sym typeface="Arial"/>
            </a:endParaRPr>
          </a:p>
          <a:p>
            <a:pPr indent="0" lvl="0" marL="0" rtl="0" algn="l">
              <a:lnSpc>
                <a:spcPct val="140000"/>
              </a:lnSpc>
              <a:spcBef>
                <a:spcPts val="930"/>
              </a:spcBef>
              <a:spcAft>
                <a:spcPts val="0"/>
              </a:spcAft>
              <a:buClr>
                <a:srgbClr val="3F3F3F"/>
              </a:buClr>
              <a:buSzPts val="1800"/>
              <a:buNone/>
            </a:pPr>
            <a:r>
              <a:rPr lang="en-GB">
                <a:latin typeface="Arial"/>
                <a:ea typeface="Arial"/>
                <a:cs typeface="Arial"/>
                <a:sym typeface="Arial"/>
              </a:rPr>
              <a:t>Project Timeline</a:t>
            </a:r>
            <a:endParaRPr>
              <a:latin typeface="Arial"/>
              <a:ea typeface="Arial"/>
              <a:cs typeface="Arial"/>
              <a:sym typeface="Arial"/>
            </a:endParaRPr>
          </a:p>
          <a:p>
            <a:pPr indent="-353060" lvl="2" marL="914400" rtl="0" algn="l">
              <a:lnSpc>
                <a:spcPct val="100000"/>
              </a:lnSpc>
              <a:spcBef>
                <a:spcPts val="930"/>
              </a:spcBef>
              <a:spcAft>
                <a:spcPts val="0"/>
              </a:spcAft>
              <a:buClr>
                <a:srgbClr val="3F3F3F"/>
              </a:buClr>
              <a:buSzPts val="1500"/>
              <a:buFont typeface="Arial"/>
              <a:buAutoNum type="romanLcPeriod"/>
            </a:pPr>
            <a:r>
              <a:rPr lang="en-GB" sz="1500">
                <a:latin typeface="Arial"/>
                <a:ea typeface="Arial"/>
                <a:cs typeface="Arial"/>
                <a:sym typeface="Arial"/>
              </a:rPr>
              <a:t>High-level timelines</a:t>
            </a:r>
            <a:endParaRPr sz="1500">
              <a:latin typeface="Arial"/>
              <a:ea typeface="Arial"/>
              <a:cs typeface="Arial"/>
              <a:sym typeface="Arial"/>
            </a:endParaRPr>
          </a:p>
          <a:p>
            <a:pPr indent="-353060" lvl="2" marL="914400" rtl="0" algn="l">
              <a:lnSpc>
                <a:spcPct val="100000"/>
              </a:lnSpc>
              <a:spcBef>
                <a:spcPts val="930"/>
              </a:spcBef>
              <a:spcAft>
                <a:spcPts val="0"/>
              </a:spcAft>
              <a:buClr>
                <a:srgbClr val="3F3F3F"/>
              </a:buClr>
              <a:buSzPts val="1500"/>
              <a:buFont typeface="Arial"/>
              <a:buAutoNum type="romanLcPeriod"/>
            </a:pPr>
            <a:r>
              <a:rPr lang="en-GB" sz="1500">
                <a:latin typeface="Arial"/>
                <a:ea typeface="Arial"/>
                <a:cs typeface="Arial"/>
                <a:sym typeface="Arial"/>
              </a:rPr>
              <a:t>Target vs Stretch Goals</a:t>
            </a:r>
            <a:endParaRPr sz="1500">
              <a:latin typeface="Arial"/>
              <a:ea typeface="Arial"/>
              <a:cs typeface="Arial"/>
              <a:sym typeface="Arial"/>
            </a:endParaRPr>
          </a:p>
          <a:p>
            <a:pPr indent="-353060" lvl="2" marL="914400" rtl="0" algn="l">
              <a:lnSpc>
                <a:spcPct val="100000"/>
              </a:lnSpc>
              <a:spcBef>
                <a:spcPts val="930"/>
              </a:spcBef>
              <a:spcAft>
                <a:spcPts val="0"/>
              </a:spcAft>
              <a:buClr>
                <a:srgbClr val="3F3F3F"/>
              </a:buClr>
              <a:buSzPts val="1500"/>
              <a:buFont typeface="Arial"/>
              <a:buAutoNum type="romanLcPeriod"/>
            </a:pPr>
            <a:r>
              <a:rPr lang="en-GB" sz="1500">
                <a:latin typeface="Arial"/>
                <a:ea typeface="Arial"/>
                <a:cs typeface="Arial"/>
                <a:sym typeface="Arial"/>
              </a:rPr>
              <a:t>Division of Labour</a:t>
            </a:r>
            <a:endParaRPr sz="1500">
              <a:latin typeface="Arial"/>
              <a:ea typeface="Arial"/>
              <a:cs typeface="Arial"/>
              <a:sym typeface="Arial"/>
            </a:endParaRPr>
          </a:p>
          <a:p>
            <a:pPr indent="0" lvl="0" marL="0" rtl="0" algn="l">
              <a:lnSpc>
                <a:spcPct val="140000"/>
              </a:lnSpc>
              <a:spcBef>
                <a:spcPts val="930"/>
              </a:spcBef>
              <a:spcAft>
                <a:spcPts val="0"/>
              </a:spcAft>
              <a:buClr>
                <a:srgbClr val="3F3F3F"/>
              </a:buClr>
              <a:buSzPts val="1800"/>
              <a:buNone/>
            </a:pPr>
            <a:r>
              <a:rPr lang="en-GB">
                <a:latin typeface="Arial"/>
                <a:ea typeface="Arial"/>
                <a:cs typeface="Arial"/>
                <a:sym typeface="Arial"/>
              </a:rPr>
              <a:t>Technologies / Methods</a:t>
            </a:r>
            <a:endParaRPr>
              <a:latin typeface="Arial"/>
              <a:ea typeface="Arial"/>
              <a:cs typeface="Arial"/>
              <a:sym typeface="Arial"/>
            </a:endParaRPr>
          </a:p>
          <a:p>
            <a:pPr indent="-353060" lvl="2" marL="91440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Python - MESA</a:t>
            </a:r>
            <a:endParaRPr sz="1500">
              <a:latin typeface="Arial"/>
              <a:ea typeface="Arial"/>
              <a:cs typeface="Arial"/>
              <a:sym typeface="Arial"/>
            </a:endParaRPr>
          </a:p>
          <a:p>
            <a:pPr indent="-353060" lvl="2" marL="91440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Machine Learning/ Deep Learning</a:t>
            </a:r>
            <a:endParaRPr>
              <a:latin typeface="Arial"/>
              <a:ea typeface="Arial"/>
              <a:cs typeface="Arial"/>
              <a:sym typeface="Arial"/>
            </a:endParaRPr>
          </a:p>
          <a:p>
            <a:pPr indent="0" lvl="0" marL="0" rtl="0" algn="l">
              <a:lnSpc>
                <a:spcPct val="140000"/>
              </a:lnSpc>
              <a:spcBef>
                <a:spcPts val="930"/>
              </a:spcBef>
              <a:spcAft>
                <a:spcPts val="0"/>
              </a:spcAft>
              <a:buClr>
                <a:srgbClr val="3F3F3F"/>
              </a:buClr>
              <a:buSzPts val="1800"/>
              <a:buNone/>
            </a:pPr>
            <a:r>
              <a:rPr lang="en-GB">
                <a:latin typeface="Arial"/>
                <a:ea typeface="Arial"/>
                <a:cs typeface="Arial"/>
                <a:sym typeface="Arial"/>
              </a:rPr>
              <a:t>References</a:t>
            </a:r>
            <a:endParaRPr i="1" sz="1500">
              <a:latin typeface="Arial"/>
              <a:ea typeface="Arial"/>
              <a:cs typeface="Arial"/>
              <a:sym typeface="Arial"/>
            </a:endParaRPr>
          </a:p>
          <a:p>
            <a:pPr indent="-353060" lvl="2" marL="914400" rtl="0" algn="l">
              <a:lnSpc>
                <a:spcPct val="100000"/>
              </a:lnSpc>
              <a:spcBef>
                <a:spcPts val="930"/>
              </a:spcBef>
              <a:spcAft>
                <a:spcPts val="0"/>
              </a:spcAft>
              <a:buSzPts val="1500"/>
              <a:buFont typeface="Arial"/>
              <a:buAutoNum type="romanLcPeriod"/>
            </a:pPr>
            <a:r>
              <a:rPr lang="en-GB" sz="1500">
                <a:latin typeface="Arial"/>
                <a:ea typeface="Arial"/>
                <a:cs typeface="Arial"/>
                <a:sym typeface="Arial"/>
              </a:rPr>
              <a:t>Appendix</a:t>
            </a:r>
            <a:endParaRPr>
              <a:latin typeface="Arial"/>
              <a:ea typeface="Arial"/>
              <a:cs typeface="Arial"/>
              <a:sym typeface="Arial"/>
            </a:endParaRPr>
          </a:p>
          <a:p>
            <a:pPr indent="0" lvl="0" marL="0" rtl="0" algn="l">
              <a:lnSpc>
                <a:spcPct val="140000"/>
              </a:lnSpc>
              <a:spcBef>
                <a:spcPts val="930"/>
              </a:spcBef>
              <a:spcAft>
                <a:spcPts val="0"/>
              </a:spcAft>
              <a:buClr>
                <a:srgbClr val="3F3F3F"/>
              </a:buClr>
              <a:buSzPts val="1800"/>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ctrTitle"/>
          </p:nvPr>
        </p:nvSpPr>
        <p:spPr>
          <a:xfrm>
            <a:off x="681050" y="361450"/>
            <a:ext cx="5415000" cy="58323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sz="3200">
                <a:latin typeface="Arial"/>
                <a:ea typeface="Arial"/>
                <a:cs typeface="Arial"/>
                <a:sym typeface="Arial"/>
              </a:rPr>
              <a:t>Project Summary</a:t>
            </a:r>
            <a:br>
              <a:rPr lang="en-GB">
                <a:latin typeface="Arial"/>
                <a:ea typeface="Arial"/>
                <a:cs typeface="Arial"/>
                <a:sym typeface="Arial"/>
              </a:rPr>
            </a:br>
            <a:br>
              <a:rPr lang="en-GB">
                <a:latin typeface="Arial"/>
                <a:ea typeface="Arial"/>
                <a:cs typeface="Arial"/>
                <a:sym typeface="Arial"/>
              </a:rPr>
            </a:br>
            <a:r>
              <a:rPr b="0" lang="en-GB" sz="1600">
                <a:latin typeface="Arial"/>
                <a:ea typeface="Arial"/>
                <a:cs typeface="Arial"/>
                <a:sym typeface="Arial"/>
              </a:rPr>
              <a:t>We aim to build simulation algorithms of </a:t>
            </a:r>
            <a:r>
              <a:rPr b="0" lang="en-GB" sz="1600">
                <a:latin typeface="Arial"/>
                <a:ea typeface="Arial"/>
                <a:cs typeface="Arial"/>
                <a:sym typeface="Arial"/>
              </a:rPr>
              <a:t>Swarm Robotics by leveraging ground robots and drones in an Agent-Based Model to improve yield optimization. </a:t>
            </a:r>
            <a:endParaRPr b="0" sz="16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0" sz="1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0" lang="en-GB" sz="1600">
                <a:latin typeface="Arial"/>
                <a:ea typeface="Arial"/>
                <a:cs typeface="Arial"/>
                <a:sym typeface="Arial"/>
              </a:rPr>
              <a:t>The algorithms will focus on:</a:t>
            </a:r>
            <a:endParaRPr b="0" sz="1600">
              <a:latin typeface="Arial"/>
              <a:ea typeface="Arial"/>
              <a:cs typeface="Arial"/>
              <a:sym typeface="Arial"/>
            </a:endParaRPr>
          </a:p>
          <a:p>
            <a:pPr indent="-330200" lvl="0" marL="457200" rtl="0" algn="l">
              <a:spcBef>
                <a:spcPts val="0"/>
              </a:spcBef>
              <a:spcAft>
                <a:spcPts val="0"/>
              </a:spcAft>
              <a:buClr>
                <a:srgbClr val="3F3F3F"/>
              </a:buClr>
              <a:buSzPts val="1600"/>
              <a:buFont typeface="Arial"/>
              <a:buChar char="-"/>
            </a:pPr>
            <a:r>
              <a:rPr b="0" lang="en-GB" sz="1600">
                <a:latin typeface="Arial"/>
                <a:ea typeface="Arial"/>
                <a:cs typeface="Arial"/>
                <a:sym typeface="Arial"/>
              </a:rPr>
              <a:t>efficiency and effectiveness in communication between the drones and ground robots</a:t>
            </a:r>
            <a:endParaRPr b="0" sz="1600">
              <a:latin typeface="Arial"/>
              <a:ea typeface="Arial"/>
              <a:cs typeface="Arial"/>
              <a:sym typeface="Arial"/>
            </a:endParaRPr>
          </a:p>
          <a:p>
            <a:pPr indent="-330200" lvl="0" marL="457200" rtl="0" algn="l">
              <a:spcBef>
                <a:spcPts val="0"/>
              </a:spcBef>
              <a:spcAft>
                <a:spcPts val="0"/>
              </a:spcAft>
              <a:buClr>
                <a:srgbClr val="3F3F3F"/>
              </a:buClr>
              <a:buSzPts val="1600"/>
              <a:buFont typeface="Arial"/>
              <a:buChar char="-"/>
            </a:pPr>
            <a:r>
              <a:rPr b="0" lang="en-GB" sz="1600">
                <a:latin typeface="Arial"/>
                <a:ea typeface="Arial"/>
                <a:cs typeface="Arial"/>
                <a:sym typeface="Arial"/>
              </a:rPr>
              <a:t>path planning, optimization, and coordination</a:t>
            </a:r>
            <a:endParaRPr b="0" sz="1600">
              <a:latin typeface="Arial"/>
              <a:ea typeface="Arial"/>
              <a:cs typeface="Arial"/>
              <a:sym typeface="Arial"/>
            </a:endParaRPr>
          </a:p>
          <a:p>
            <a:pPr indent="-330200" lvl="0" marL="457200" rtl="0" algn="l">
              <a:spcBef>
                <a:spcPts val="0"/>
              </a:spcBef>
              <a:spcAft>
                <a:spcPts val="0"/>
              </a:spcAft>
              <a:buClr>
                <a:srgbClr val="3F3F3F"/>
              </a:buClr>
              <a:buSzPts val="1600"/>
              <a:buFont typeface="Arial"/>
              <a:buChar char="-"/>
            </a:pPr>
            <a:r>
              <a:rPr b="0" lang="en-GB" sz="1600">
                <a:latin typeface="Arial"/>
                <a:ea typeface="Arial"/>
                <a:cs typeface="Arial"/>
                <a:sym typeface="Arial"/>
              </a:rPr>
              <a:t>weed detection and plant disease identification</a:t>
            </a:r>
            <a:endParaRPr b="0" sz="1600">
              <a:latin typeface="Arial"/>
              <a:ea typeface="Arial"/>
              <a:cs typeface="Arial"/>
              <a:sym typeface="Arial"/>
            </a:endParaRPr>
          </a:p>
          <a:p>
            <a:pPr indent="0" lvl="0" marL="457200" rtl="0" algn="l">
              <a:spcBef>
                <a:spcPts val="0"/>
              </a:spcBef>
              <a:spcAft>
                <a:spcPts val="0"/>
              </a:spcAft>
              <a:buNone/>
            </a:pPr>
            <a:r>
              <a:t/>
            </a:r>
            <a:endParaRPr b="0" sz="1600">
              <a:latin typeface="Arial"/>
              <a:ea typeface="Arial"/>
              <a:cs typeface="Arial"/>
              <a:sym typeface="Arial"/>
            </a:endParaRPr>
          </a:p>
          <a:p>
            <a:pPr indent="0" lvl="0" marL="0" rtl="0" algn="l">
              <a:spcBef>
                <a:spcPts val="0"/>
              </a:spcBef>
              <a:spcAft>
                <a:spcPts val="0"/>
              </a:spcAft>
              <a:buNone/>
            </a:pPr>
            <a:r>
              <a:rPr b="0" lang="en-GB" sz="1600">
                <a:latin typeface="Arial"/>
                <a:ea typeface="Arial"/>
                <a:cs typeface="Arial"/>
                <a:sym typeface="Arial"/>
              </a:rPr>
              <a:t>The project will explore scenarios with ground-only swarm robots and a combination of ground and aerial vehicles, using the Python MESA framework for agent-based modeling (ABM).</a:t>
            </a:r>
            <a:endParaRPr b="0" sz="1600">
              <a:latin typeface="Arial"/>
              <a:ea typeface="Arial"/>
              <a:cs typeface="Arial"/>
              <a:sym typeface="Arial"/>
            </a:endParaRPr>
          </a:p>
        </p:txBody>
      </p:sp>
      <p:pic>
        <p:nvPicPr>
          <p:cNvPr descr="Tractor in a field" id="169" name="Google Shape;169;p19"/>
          <p:cNvPicPr preferRelativeResize="0"/>
          <p:nvPr>
            <p:ph idx="2" type="pic"/>
          </p:nvPr>
        </p:nvPicPr>
        <p:blipFill rotWithShape="1">
          <a:blip r:embed="rId3">
            <a:alphaModFix/>
          </a:blip>
          <a:srcRect b="0" l="0" r="0" t="0"/>
          <a:stretch/>
        </p:blipFill>
        <p:spPr>
          <a:xfrm>
            <a:off x="6427508" y="0"/>
            <a:ext cx="5764493" cy="6857999"/>
          </a:xfrm>
          <a:prstGeom prst="rect">
            <a:avLst/>
          </a:prstGeom>
          <a:solidFill>
            <a:schemeClr val="accent4"/>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ctrTitle"/>
          </p:nvPr>
        </p:nvSpPr>
        <p:spPr>
          <a:xfrm>
            <a:off x="681050" y="718450"/>
            <a:ext cx="5718600" cy="3384600"/>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Background</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681052" y="442925"/>
            <a:ext cx="7891500" cy="700200"/>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Context and Importance</a:t>
            </a:r>
            <a:endParaRPr>
              <a:latin typeface="Arial"/>
              <a:ea typeface="Arial"/>
              <a:cs typeface="Arial"/>
              <a:sym typeface="Arial"/>
            </a:endParaRPr>
          </a:p>
        </p:txBody>
      </p:sp>
      <p:sp>
        <p:nvSpPr>
          <p:cNvPr id="182" name="Google Shape;182;p21"/>
          <p:cNvSpPr/>
          <p:nvPr/>
        </p:nvSpPr>
        <p:spPr>
          <a:xfrm>
            <a:off x="681050" y="2168775"/>
            <a:ext cx="3450900" cy="42465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89999" marR="0" rtl="0" algn="l">
              <a:spcBef>
                <a:spcPts val="0"/>
              </a:spcBef>
              <a:spcAft>
                <a:spcPts val="0"/>
              </a:spcAft>
              <a:buNone/>
            </a:pPr>
            <a:r>
              <a:rPr b="1" lang="en-GB" sz="1800">
                <a:solidFill>
                  <a:schemeClr val="dk1"/>
                </a:solidFill>
              </a:rPr>
              <a:t>Context:</a:t>
            </a:r>
            <a:endParaRPr/>
          </a:p>
          <a:p>
            <a:pPr indent="0" lvl="0" marL="89999" marR="0" rtl="0" algn="l">
              <a:spcBef>
                <a:spcPts val="0"/>
              </a:spcBef>
              <a:spcAft>
                <a:spcPts val="0"/>
              </a:spcAft>
              <a:buNone/>
            </a:pPr>
            <a:r>
              <a:t/>
            </a:r>
            <a:endParaRPr sz="18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S</a:t>
            </a:r>
            <a:r>
              <a:rPr lang="en-GB" sz="1600">
                <a:solidFill>
                  <a:schemeClr val="dk1"/>
                </a:solidFill>
              </a:rPr>
              <a:t>warm robotics in agriculture would be used to maximize crop yields through precision farming</a:t>
            </a:r>
            <a:endParaRPr sz="1600">
              <a:solidFill>
                <a:schemeClr val="dk1"/>
              </a:solidFill>
            </a:endParaRPr>
          </a:p>
          <a:p>
            <a:pPr indent="0" lvl="0" marL="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The collective behavior of multiple ground robots and drones will be leveraged. By enabling communication between them, tasks can be executed faster and adaptively.</a:t>
            </a:r>
            <a:endParaRPr sz="1600">
              <a:solidFill>
                <a:schemeClr val="dk1"/>
              </a:solidFill>
            </a:endParaRPr>
          </a:p>
        </p:txBody>
      </p:sp>
      <p:sp>
        <p:nvSpPr>
          <p:cNvPr id="183" name="Google Shape;183;p21"/>
          <p:cNvSpPr/>
          <p:nvPr/>
        </p:nvSpPr>
        <p:spPr>
          <a:xfrm>
            <a:off x="4377075" y="2168725"/>
            <a:ext cx="3450900" cy="42465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89999" lvl="0" marL="0" marR="0" rtl="0" algn="l">
              <a:spcBef>
                <a:spcPts val="0"/>
              </a:spcBef>
              <a:spcAft>
                <a:spcPts val="0"/>
              </a:spcAft>
              <a:buNone/>
            </a:pPr>
            <a:r>
              <a:rPr b="1" lang="en-GB" sz="1800">
                <a:solidFill>
                  <a:schemeClr val="dk1"/>
                </a:solidFill>
              </a:rPr>
              <a:t>Objectives and Importance:</a:t>
            </a:r>
            <a:endParaRPr/>
          </a:p>
          <a:p>
            <a:pPr indent="0" lvl="0" marL="0" marR="0" rtl="0" algn="l">
              <a:spcBef>
                <a:spcPts val="0"/>
              </a:spcBef>
              <a:spcAft>
                <a:spcPts val="0"/>
              </a:spcAft>
              <a:buNone/>
            </a:pPr>
            <a:r>
              <a:t/>
            </a:r>
            <a:endParaRPr/>
          </a:p>
          <a:p>
            <a:pPr indent="-330200" lvl="0" marL="457200" marR="0" rtl="0" algn="l">
              <a:spcBef>
                <a:spcPts val="0"/>
              </a:spcBef>
              <a:spcAft>
                <a:spcPts val="0"/>
              </a:spcAft>
              <a:buClr>
                <a:schemeClr val="dk1"/>
              </a:buClr>
              <a:buSzPts val="1600"/>
              <a:buChar char="-"/>
            </a:pPr>
            <a:r>
              <a:rPr lang="en-GB" sz="1600">
                <a:solidFill>
                  <a:schemeClr val="dk1"/>
                </a:solidFill>
              </a:rPr>
              <a:t>Assess the efficiency and effectiveness of robot communication, path planning, optimization, and coordination.</a:t>
            </a:r>
            <a:endParaRPr sz="1600"/>
          </a:p>
          <a:p>
            <a:pPr indent="-330200" lvl="0" marL="457200" marR="0" rtl="0" algn="l">
              <a:spcBef>
                <a:spcPts val="0"/>
              </a:spcBef>
              <a:spcAft>
                <a:spcPts val="0"/>
              </a:spcAft>
              <a:buClr>
                <a:schemeClr val="dk1"/>
              </a:buClr>
              <a:buSzPts val="1600"/>
              <a:buChar char="-"/>
            </a:pPr>
            <a:r>
              <a:rPr lang="en-GB" sz="1600">
                <a:solidFill>
                  <a:schemeClr val="dk1"/>
                </a:solidFill>
              </a:rPr>
              <a:t>Explore the integration of ground and aerial swarm robots for enhanced agricultural operations.</a:t>
            </a:r>
            <a:endParaRPr sz="1600">
              <a:solidFill>
                <a:schemeClr val="dk1"/>
              </a:solidFill>
            </a:endParaRPr>
          </a:p>
          <a:p>
            <a:pPr indent="-330200" lvl="0" marL="457200" marR="0" rtl="0" algn="l">
              <a:spcBef>
                <a:spcPts val="0"/>
              </a:spcBef>
              <a:spcAft>
                <a:spcPts val="0"/>
              </a:spcAft>
              <a:buClr>
                <a:schemeClr val="dk1"/>
              </a:buClr>
              <a:buSzPts val="1600"/>
              <a:buChar char="-"/>
            </a:pPr>
            <a:r>
              <a:rPr lang="en-GB" sz="1600">
                <a:solidFill>
                  <a:schemeClr val="dk1"/>
                </a:solidFill>
              </a:rPr>
              <a:t>Solve for weed detection and plant disease identification as use cases by integration into Agent Based Modeling (ABM) </a:t>
            </a:r>
            <a:endParaRPr sz="1600">
              <a:solidFill>
                <a:schemeClr val="dk1"/>
              </a:solidFill>
            </a:endParaRPr>
          </a:p>
          <a:p>
            <a:pPr indent="0" lvl="0" marL="0" marR="0" rtl="0" algn="l">
              <a:spcBef>
                <a:spcPts val="0"/>
              </a:spcBef>
              <a:spcAft>
                <a:spcPts val="0"/>
              </a:spcAft>
              <a:buNone/>
            </a:pPr>
            <a:r>
              <a:rPr lang="en-GB" sz="1600">
                <a:solidFill>
                  <a:schemeClr val="dk1"/>
                </a:solidFill>
              </a:rPr>
              <a:t>    </a:t>
            </a:r>
            <a:endParaRPr sz="1600">
              <a:solidFill>
                <a:schemeClr val="dk1"/>
              </a:solidFill>
            </a:endParaRPr>
          </a:p>
        </p:txBody>
      </p:sp>
      <p:sp>
        <p:nvSpPr>
          <p:cNvPr id="184" name="Google Shape;184;p21"/>
          <p:cNvSpPr/>
          <p:nvPr/>
        </p:nvSpPr>
        <p:spPr>
          <a:xfrm>
            <a:off x="8665300" y="2168725"/>
            <a:ext cx="2812500" cy="4246500"/>
          </a:xfrm>
          <a:prstGeom prst="rect">
            <a:avLst/>
          </a:prstGeom>
          <a:solidFill>
            <a:srgbClr val="49412A"/>
          </a:solidFill>
          <a:ln cap="flat" cmpd="sng" w="12700">
            <a:solidFill>
              <a:srgbClr val="601E17"/>
            </a:solidFill>
            <a:prstDash val="solid"/>
            <a:round/>
            <a:headEnd len="sm" w="sm" type="none"/>
            <a:tailEnd len="sm" w="sm" type="none"/>
          </a:ln>
        </p:spPr>
        <p:txBody>
          <a:bodyPr anchorCtr="0" anchor="ctr" bIns="45700" lIns="91425" spcFirstLastPara="1" rIns="91425" wrap="square" tIns="45700">
            <a:noAutofit/>
          </a:bodyPr>
          <a:lstStyle/>
          <a:p>
            <a:pPr indent="0" lvl="0" marL="89999" marR="0" rtl="0" algn="l">
              <a:spcBef>
                <a:spcPts val="0"/>
              </a:spcBef>
              <a:spcAft>
                <a:spcPts val="0"/>
              </a:spcAft>
              <a:buNone/>
            </a:pPr>
            <a:r>
              <a:rPr lang="en-GB" sz="1600">
                <a:solidFill>
                  <a:schemeClr val="lt1"/>
                </a:solidFill>
              </a:rPr>
              <a:t>The market </a:t>
            </a:r>
            <a:r>
              <a:rPr lang="en-GB" sz="1600">
                <a:solidFill>
                  <a:schemeClr val="lt1"/>
                </a:solidFill>
              </a:rPr>
              <a:t>size</a:t>
            </a:r>
            <a:r>
              <a:rPr lang="en-GB" sz="1600">
                <a:solidFill>
                  <a:schemeClr val="lt1"/>
                </a:solidFill>
              </a:rPr>
              <a:t> of robotics in agriculture is $15 </a:t>
            </a:r>
            <a:r>
              <a:rPr lang="en-GB" sz="1600">
                <a:solidFill>
                  <a:schemeClr val="lt1"/>
                </a:solidFill>
              </a:rPr>
              <a:t>Billion (2022)</a:t>
            </a:r>
            <a:r>
              <a:rPr lang="en-GB" sz="1600">
                <a:solidFill>
                  <a:schemeClr val="lt1"/>
                </a:solidFill>
              </a:rPr>
              <a:t> and projected at $40 Billion by 2028. </a:t>
            </a:r>
            <a:endParaRPr sz="1600">
              <a:solidFill>
                <a:schemeClr val="lt1"/>
              </a:solidFill>
            </a:endParaRPr>
          </a:p>
          <a:p>
            <a:pPr indent="0" lvl="0" marL="89999" marR="0" rtl="0" algn="l">
              <a:spcBef>
                <a:spcPts val="0"/>
              </a:spcBef>
              <a:spcAft>
                <a:spcPts val="0"/>
              </a:spcAft>
              <a:buNone/>
            </a:pPr>
            <a:r>
              <a:t/>
            </a:r>
            <a:endParaRPr sz="1600">
              <a:solidFill>
                <a:schemeClr val="lt1"/>
              </a:solidFill>
            </a:endParaRPr>
          </a:p>
          <a:p>
            <a:pPr indent="0" lvl="0" marL="89999" marR="0" rtl="0" algn="l">
              <a:spcBef>
                <a:spcPts val="0"/>
              </a:spcBef>
              <a:spcAft>
                <a:spcPts val="0"/>
              </a:spcAft>
              <a:buNone/>
            </a:pPr>
            <a:r>
              <a:rPr b="1" lang="en-GB" sz="1600">
                <a:solidFill>
                  <a:schemeClr val="lt1"/>
                </a:solidFill>
              </a:rPr>
              <a:t>Our</a:t>
            </a:r>
            <a:r>
              <a:rPr b="1" lang="en-GB" sz="1600">
                <a:solidFill>
                  <a:schemeClr val="lt1"/>
                </a:solidFill>
              </a:rPr>
              <a:t> project has real world applications for advancement of automating farming practices, optimizing resources, and reducing the environmental footprint of agricultural activities.</a:t>
            </a:r>
            <a:endParaRPr b="1" sz="1600">
              <a:solidFill>
                <a:schemeClr val="lt1"/>
              </a:solidFill>
            </a:endParaRPr>
          </a:p>
        </p:txBody>
      </p:sp>
      <p:sp>
        <p:nvSpPr>
          <p:cNvPr id="185" name="Google Shape;185;p21"/>
          <p:cNvSpPr txBox="1"/>
          <p:nvPr/>
        </p:nvSpPr>
        <p:spPr>
          <a:xfrm>
            <a:off x="681050" y="1309025"/>
            <a:ext cx="7146900" cy="615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rPr>
              <a:t>The project aims to s</a:t>
            </a:r>
            <a:r>
              <a:rPr lang="en-GB" sz="1600">
                <a:solidFill>
                  <a:schemeClr val="dk1"/>
                </a:solidFill>
              </a:rPr>
              <a:t>imulate and evaluate the performance of swarm robotics algorithms in agricultural environments.</a:t>
            </a:r>
            <a:endParaRPr sz="1800">
              <a:solidFill>
                <a:srgbClr val="3F3F3F"/>
              </a:solidFill>
              <a:latin typeface="Meiryo"/>
              <a:ea typeface="Meiryo"/>
              <a:cs typeface="Meiryo"/>
              <a:sym typeface="Meiry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681050" y="442225"/>
            <a:ext cx="10670700" cy="590400"/>
          </a:xfrm>
          <a:prstGeom prst="rect">
            <a:avLst/>
          </a:prstGeom>
          <a:noFill/>
          <a:ln>
            <a:noFill/>
          </a:ln>
        </p:spPr>
        <p:txBody>
          <a:bodyPr anchorCtr="0" anchor="t" bIns="91425" lIns="109725" spcFirstLastPara="1" rIns="109725" wrap="square" tIns="109725">
            <a:no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Existing Work</a:t>
            </a:r>
            <a:endParaRPr>
              <a:latin typeface="Arial"/>
              <a:ea typeface="Arial"/>
              <a:cs typeface="Arial"/>
              <a:sym typeface="Arial"/>
            </a:endParaRPr>
          </a:p>
        </p:txBody>
      </p:sp>
      <p:sp>
        <p:nvSpPr>
          <p:cNvPr id="192" name="Google Shape;192;p22"/>
          <p:cNvSpPr/>
          <p:nvPr/>
        </p:nvSpPr>
        <p:spPr>
          <a:xfrm>
            <a:off x="811475" y="1139200"/>
            <a:ext cx="5016900" cy="5075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GB" sz="1500">
                <a:solidFill>
                  <a:srgbClr val="3F3F3F"/>
                </a:solidFill>
              </a:rPr>
              <a:t>Literature Review Summary:</a:t>
            </a:r>
            <a:endParaRPr b="1" sz="1500">
              <a:solidFill>
                <a:srgbClr val="3F3F3F"/>
              </a:solidFill>
            </a:endParaRPr>
          </a:p>
          <a:p>
            <a:pPr indent="0" lvl="0" marL="0" rtl="0" algn="l">
              <a:lnSpc>
                <a:spcPct val="115000"/>
              </a:lnSpc>
              <a:spcBef>
                <a:spcPts val="1200"/>
              </a:spcBef>
              <a:spcAft>
                <a:spcPts val="0"/>
              </a:spcAft>
              <a:buNone/>
            </a:pPr>
            <a:r>
              <a:rPr lang="en-GB" sz="1500">
                <a:solidFill>
                  <a:srgbClr val="3F3F3F"/>
                </a:solidFill>
              </a:rPr>
              <a:t>Our literature review covers articles and research papers that </a:t>
            </a:r>
            <a:r>
              <a:rPr b="1" lang="en-GB" sz="1500">
                <a:solidFill>
                  <a:srgbClr val="3F3F3F"/>
                </a:solidFill>
              </a:rPr>
              <a:t>focus on the application of swarm robotics and artificial intelligence</a:t>
            </a:r>
            <a:r>
              <a:rPr lang="en-GB" sz="1500">
                <a:solidFill>
                  <a:srgbClr val="3F3F3F"/>
                </a:solidFill>
              </a:rPr>
              <a:t> in agriculture:</a:t>
            </a:r>
            <a:endParaRPr sz="1500">
              <a:solidFill>
                <a:srgbClr val="3F3F3F"/>
              </a:solidFill>
            </a:endParaRPr>
          </a:p>
          <a:p>
            <a:pPr indent="-323850" lvl="0" marL="457200" rtl="0" algn="l">
              <a:lnSpc>
                <a:spcPct val="115000"/>
              </a:lnSpc>
              <a:spcBef>
                <a:spcPts val="1200"/>
              </a:spcBef>
              <a:spcAft>
                <a:spcPts val="0"/>
              </a:spcAft>
              <a:buClr>
                <a:schemeClr val="dk1"/>
              </a:buClr>
              <a:buSzPts val="1500"/>
              <a:buFont typeface="Meiryo"/>
              <a:buChar char="●"/>
            </a:pPr>
            <a:r>
              <a:rPr b="1" lang="en-GB" sz="1500">
                <a:solidFill>
                  <a:srgbClr val="3F3F3F"/>
                </a:solidFill>
              </a:rPr>
              <a:t>Challenges of integrating swarm robotics into mechanized agricultural operations</a:t>
            </a:r>
            <a:r>
              <a:rPr lang="en-GB" sz="1500">
                <a:solidFill>
                  <a:srgbClr val="3F3F3F"/>
                </a:solidFill>
              </a:rPr>
              <a:t>, emphasizing the need for research in this field (Albiero et al, 2022)</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Overview of r</a:t>
            </a:r>
            <a:r>
              <a:rPr b="1" lang="en-GB" sz="1500">
                <a:solidFill>
                  <a:srgbClr val="3F3F3F"/>
                </a:solidFill>
              </a:rPr>
              <a:t>einforcement learning applications in swarm robotics </a:t>
            </a:r>
            <a:r>
              <a:rPr lang="en-GB" sz="1500">
                <a:solidFill>
                  <a:srgbClr val="3F3F3F"/>
                </a:solidFill>
              </a:rPr>
              <a:t>(​Akhloufi and Blais, 2023) ​​. </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b="1" lang="en-GB" sz="1500">
                <a:solidFill>
                  <a:srgbClr val="3F3F3F"/>
                </a:solidFill>
              </a:rPr>
              <a:t>Multi-agent path planning for robotic swarms</a:t>
            </a:r>
            <a:r>
              <a:rPr lang="en-GB" sz="1500">
                <a:solidFill>
                  <a:srgbClr val="3F3F3F"/>
                </a:solidFill>
              </a:rPr>
              <a:t> in agricultural fields (Botteghi et al. 2020)</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b="1" lang="en-GB" sz="1500">
                <a:solidFill>
                  <a:srgbClr val="3F3F3F"/>
                </a:solidFill>
              </a:rPr>
              <a:t>Agent-based approaches and review simulators, platforms, and applications of swarm robotics</a:t>
            </a:r>
            <a:r>
              <a:rPr lang="en-GB" sz="1500">
                <a:solidFill>
                  <a:srgbClr val="3F3F3F"/>
                </a:solidFill>
              </a:rPr>
              <a:t>, respectively, showcasing the potential of cooperative swarm robotics in agriculture (Bunte (2021) and Calderón-Arce et al. (2022)) ​​​​</a:t>
            </a:r>
            <a:endParaRPr sz="1500">
              <a:solidFill>
                <a:srgbClr val="3F3F3F"/>
              </a:solidFill>
            </a:endParaRPr>
          </a:p>
        </p:txBody>
      </p:sp>
      <p:sp>
        <p:nvSpPr>
          <p:cNvPr id="193" name="Google Shape;193;p22"/>
          <p:cNvSpPr/>
          <p:nvPr/>
        </p:nvSpPr>
        <p:spPr>
          <a:xfrm>
            <a:off x="6170200" y="1139200"/>
            <a:ext cx="5114700" cy="5075100"/>
          </a:xfrm>
          <a:prstGeom prst="rect">
            <a:avLst/>
          </a:prstGeom>
          <a:solidFill>
            <a:srgbClr val="F8F2E2"/>
          </a:solidFill>
          <a:ln cap="flat" cmpd="sng" w="12700">
            <a:solidFill>
              <a:srgbClr val="601E1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None/>
            </a:pPr>
            <a:r>
              <a:rPr b="1" lang="en-GB" sz="1500">
                <a:solidFill>
                  <a:srgbClr val="3F3F3F"/>
                </a:solidFill>
              </a:rPr>
              <a:t>Data Set Overview:</a:t>
            </a:r>
            <a:endParaRPr b="1" sz="1500">
              <a:solidFill>
                <a:srgbClr val="3F3F3F"/>
              </a:solidFill>
            </a:endParaRPr>
          </a:p>
          <a:p>
            <a:pPr indent="0" lvl="0" marL="0" marR="0" rtl="0" algn="l">
              <a:lnSpc>
                <a:spcPct val="115000"/>
              </a:lnSpc>
              <a:spcBef>
                <a:spcPts val="1200"/>
              </a:spcBef>
              <a:spcAft>
                <a:spcPts val="0"/>
              </a:spcAft>
              <a:buNone/>
            </a:pPr>
            <a:r>
              <a:rPr lang="en-GB" sz="1500">
                <a:solidFill>
                  <a:srgbClr val="3F3F3F"/>
                </a:solidFill>
              </a:rPr>
              <a:t>The dataset review encompasses a variety of r</a:t>
            </a:r>
            <a:r>
              <a:rPr b="1" lang="en-GB" sz="1500">
                <a:solidFill>
                  <a:srgbClr val="3F3F3F"/>
                </a:solidFill>
              </a:rPr>
              <a:t>esources aimed at advancing agricultural technologies through image analysis</a:t>
            </a:r>
            <a:r>
              <a:rPr lang="en-GB" sz="1500">
                <a:solidFill>
                  <a:srgbClr val="3F3F3F"/>
                </a:solidFill>
              </a:rPr>
              <a:t> and machine learning.</a:t>
            </a:r>
            <a:endParaRPr sz="1500">
              <a:solidFill>
                <a:srgbClr val="3F3F3F"/>
              </a:solidFill>
            </a:endParaRPr>
          </a:p>
          <a:p>
            <a:pPr indent="-323850" lvl="0" marL="457200" rtl="0" algn="l">
              <a:lnSpc>
                <a:spcPct val="115000"/>
              </a:lnSpc>
              <a:spcBef>
                <a:spcPts val="1200"/>
              </a:spcBef>
              <a:spcAft>
                <a:spcPts val="0"/>
              </a:spcAft>
              <a:buClr>
                <a:schemeClr val="dk1"/>
              </a:buClr>
              <a:buSzPts val="1500"/>
              <a:buFont typeface="Meiryo"/>
              <a:buChar char="●"/>
            </a:pPr>
            <a:r>
              <a:rPr lang="en-GB" sz="1500">
                <a:solidFill>
                  <a:srgbClr val="3F3F3F"/>
                </a:solidFill>
              </a:rPr>
              <a:t>Olsen's DeepWeeds dataset provides </a:t>
            </a:r>
            <a:r>
              <a:rPr b="1" lang="en-GB" sz="1500">
                <a:solidFill>
                  <a:srgbClr val="3F3F3F"/>
                </a:solidFill>
              </a:rPr>
              <a:t>images for multiple weed species, facilitating the development of deep learning models for weed identification​</a:t>
            </a:r>
            <a:endParaRPr sz="1500">
              <a:solidFill>
                <a:srgbClr val="3F3F3F"/>
              </a:solidFill>
            </a:endParaRPr>
          </a:p>
          <a:p>
            <a:pPr indent="-323850" lvl="0" marL="457200" marR="0" rtl="0" algn="l">
              <a:lnSpc>
                <a:spcPct val="115000"/>
              </a:lnSpc>
              <a:spcBef>
                <a:spcPts val="0"/>
              </a:spcBef>
              <a:spcAft>
                <a:spcPts val="0"/>
              </a:spcAft>
              <a:buClr>
                <a:schemeClr val="dk1"/>
              </a:buClr>
              <a:buSzPts val="1500"/>
              <a:buFont typeface="Meiryo"/>
              <a:buChar char="●"/>
            </a:pPr>
            <a:r>
              <a:rPr lang="en-GB" sz="1500">
                <a:solidFill>
                  <a:srgbClr val="3F3F3F"/>
                </a:solidFill>
              </a:rPr>
              <a:t>Dataset for date fruit to </a:t>
            </a:r>
            <a:r>
              <a:rPr b="1" lang="en-GB" sz="1500">
                <a:solidFill>
                  <a:srgbClr val="3F3F3F"/>
                </a:solidFill>
              </a:rPr>
              <a:t>facilitate research in intelligent harvesting</a:t>
            </a:r>
            <a:r>
              <a:rPr lang="en-GB" sz="1500">
                <a:solidFill>
                  <a:srgbClr val="3F3F3F"/>
                </a:solidFill>
              </a:rPr>
              <a:t>, (Altaheri et al. 2019) </a:t>
            </a:r>
            <a:endParaRPr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The cwfid dataset offers a </a:t>
            </a:r>
            <a:r>
              <a:rPr b="1" lang="en-GB" sz="1500">
                <a:solidFill>
                  <a:srgbClr val="3F3F3F"/>
                </a:solidFill>
              </a:rPr>
              <a:t>comprehensive crop/weed field image collection, designed for distinguishing between crops and weeds​​.</a:t>
            </a:r>
            <a:endParaRPr b="1" sz="1500">
              <a:solidFill>
                <a:srgbClr val="3F3F3F"/>
              </a:solidFill>
            </a:endParaRPr>
          </a:p>
          <a:p>
            <a:pPr indent="-323850" lvl="0" marL="457200" rtl="0" algn="l">
              <a:lnSpc>
                <a:spcPct val="115000"/>
              </a:lnSpc>
              <a:spcBef>
                <a:spcPts val="0"/>
              </a:spcBef>
              <a:spcAft>
                <a:spcPts val="0"/>
              </a:spcAft>
              <a:buClr>
                <a:schemeClr val="dk1"/>
              </a:buClr>
              <a:buSzPts val="1500"/>
              <a:buFont typeface="Meiryo"/>
              <a:buChar char="●"/>
            </a:pPr>
            <a:r>
              <a:rPr lang="en-GB" sz="1500">
                <a:solidFill>
                  <a:srgbClr val="3F3F3F"/>
                </a:solidFill>
              </a:rPr>
              <a:t>Menber's GitHub repository presents a </a:t>
            </a:r>
            <a:r>
              <a:rPr b="1" lang="en-GB" sz="1500">
                <a:solidFill>
                  <a:srgbClr val="3F3F3F"/>
                </a:solidFill>
              </a:rPr>
              <a:t>dataset coupled with a convolutional neural network (CNN) approach for detecting anomalies in crops</a:t>
            </a:r>
            <a:endParaRPr sz="1500">
              <a:solidFill>
                <a:srgbClr val="3F3F3F"/>
              </a:solidFill>
            </a:endParaRPr>
          </a:p>
          <a:p>
            <a:pPr indent="0" lvl="0" marL="0" rtl="0" algn="l">
              <a:lnSpc>
                <a:spcPct val="115000"/>
              </a:lnSpc>
              <a:spcBef>
                <a:spcPts val="0"/>
              </a:spcBef>
              <a:spcAft>
                <a:spcPts val="1000"/>
              </a:spcAft>
              <a:buNone/>
            </a:pPr>
            <a:r>
              <a:t/>
            </a:r>
            <a:endParaRPr sz="1500">
              <a:solidFill>
                <a:schemeClr val="dk1"/>
              </a:solidFill>
            </a:endParaRPr>
          </a:p>
        </p:txBody>
      </p:sp>
      <p:sp>
        <p:nvSpPr>
          <p:cNvPr id="194" name="Google Shape;194;p22"/>
          <p:cNvSpPr txBox="1"/>
          <p:nvPr/>
        </p:nvSpPr>
        <p:spPr>
          <a:xfrm>
            <a:off x="811475" y="6331800"/>
            <a:ext cx="9352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3F3F3F"/>
                </a:solidFill>
              </a:rPr>
              <a:t>Note: </a:t>
            </a:r>
            <a:r>
              <a:rPr lang="en-GB">
                <a:solidFill>
                  <a:srgbClr val="3F3F3F"/>
                </a:solidFill>
              </a:rPr>
              <a:t>Please refer to Appendix for detailed Literature and Data Set References</a:t>
            </a:r>
            <a:endParaRPr>
              <a:solidFill>
                <a:srgbClr val="3F3F3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681052" y="442925"/>
            <a:ext cx="8257800" cy="700200"/>
          </a:xfrm>
          <a:prstGeom prst="rect">
            <a:avLst/>
          </a:prstGeom>
          <a:noFill/>
          <a:ln>
            <a:noFill/>
          </a:ln>
        </p:spPr>
        <p:txBody>
          <a:bodyPr anchorCtr="0" anchor="t" bIns="91425" lIns="109725" spcFirstLastPara="1" rIns="109725" wrap="square" tIns="109725">
            <a:no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Business use cases for the project</a:t>
            </a:r>
            <a:endParaRPr>
              <a:latin typeface="Arial"/>
              <a:ea typeface="Arial"/>
              <a:cs typeface="Arial"/>
              <a:sym typeface="Arial"/>
            </a:endParaRPr>
          </a:p>
        </p:txBody>
      </p:sp>
      <p:sp>
        <p:nvSpPr>
          <p:cNvPr id="201" name="Google Shape;201;p23"/>
          <p:cNvSpPr/>
          <p:nvPr/>
        </p:nvSpPr>
        <p:spPr>
          <a:xfrm>
            <a:off x="857050" y="1998925"/>
            <a:ext cx="4507800" cy="3512100"/>
          </a:xfrm>
          <a:prstGeom prst="rect">
            <a:avLst/>
          </a:prstGeom>
          <a:solidFill>
            <a:srgbClr val="F8F2E2"/>
          </a:solidFill>
          <a:ln cap="flat" cmpd="sng" w="1270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89999" rtl="0" algn="l">
              <a:spcBef>
                <a:spcPts val="0"/>
              </a:spcBef>
              <a:spcAft>
                <a:spcPts val="0"/>
              </a:spcAft>
              <a:buClr>
                <a:schemeClr val="dk1"/>
              </a:buClr>
              <a:buFont typeface="Arial"/>
              <a:buNone/>
            </a:pPr>
            <a:r>
              <a:rPr b="1" lang="en-GB" sz="1800">
                <a:solidFill>
                  <a:schemeClr val="dk1"/>
                </a:solidFill>
              </a:rPr>
              <a:t>Potential business use cases:</a:t>
            </a:r>
            <a:endParaRPr>
              <a:solidFill>
                <a:schemeClr val="dk1"/>
              </a:solidFill>
            </a:endParaRPr>
          </a:p>
          <a:p>
            <a:pPr indent="0" lvl="0" marL="89999" rtl="0" algn="l">
              <a:spcBef>
                <a:spcPts val="0"/>
              </a:spcBef>
              <a:spcAft>
                <a:spcPts val="0"/>
              </a:spcAft>
              <a:buClr>
                <a:schemeClr val="dk1"/>
              </a:buClr>
              <a:buFont typeface="Arial"/>
              <a:buNone/>
            </a:pPr>
            <a:r>
              <a:t/>
            </a:r>
            <a:endParaRPr sz="18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Optimal application of fertilizers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Optimal application of pesticides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Accurate weed removal and control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Disease identification in crops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Fruit identification to determine ripeness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Monitoring crops over vast farmland</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Improving overall agricultural efficiency</a:t>
            </a:r>
            <a:endParaRPr sz="1600">
              <a:solidFill>
                <a:schemeClr val="dk1"/>
              </a:solidFill>
            </a:endParaRPr>
          </a:p>
        </p:txBody>
      </p:sp>
      <p:sp>
        <p:nvSpPr>
          <p:cNvPr id="202" name="Google Shape;202;p23"/>
          <p:cNvSpPr/>
          <p:nvPr/>
        </p:nvSpPr>
        <p:spPr>
          <a:xfrm>
            <a:off x="5728350" y="1998925"/>
            <a:ext cx="4507800" cy="3512100"/>
          </a:xfrm>
          <a:prstGeom prst="rect">
            <a:avLst/>
          </a:prstGeom>
          <a:solidFill>
            <a:srgbClr val="FFF2CC"/>
          </a:solidFill>
          <a:ln cap="flat" cmpd="sng" w="12700">
            <a:solidFill>
              <a:schemeClr val="accent6"/>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GB" sz="1800">
                <a:solidFill>
                  <a:schemeClr val="dk1"/>
                </a:solidFill>
              </a:rPr>
              <a:t>Project scope for business applications:</a:t>
            </a:r>
            <a:endParaRPr b="1" sz="1800">
              <a:solidFill>
                <a:schemeClr val="dk1"/>
              </a:solidFill>
            </a:endParaRPr>
          </a:p>
          <a:p>
            <a:pPr indent="0" lvl="0" marL="0" rtl="0" algn="l">
              <a:lnSpc>
                <a:spcPct val="150000"/>
              </a:lnSpc>
              <a:spcBef>
                <a:spcPts val="0"/>
              </a:spcBef>
              <a:spcAft>
                <a:spcPts val="0"/>
              </a:spcAft>
              <a:buNone/>
            </a:pPr>
            <a:r>
              <a:t/>
            </a:r>
            <a:endParaRPr b="1" sz="18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GB" sz="1600">
                <a:solidFill>
                  <a:schemeClr val="dk1"/>
                </a:solidFill>
              </a:rPr>
              <a:t>Weed detection in crops</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GB" sz="1600">
                <a:solidFill>
                  <a:schemeClr val="dk1"/>
                </a:solidFill>
              </a:rPr>
              <a:t>Disease identification in crops</a:t>
            </a:r>
            <a:endParaRPr b="1" sz="1600">
              <a:solidFill>
                <a:schemeClr val="dk1"/>
              </a:solidFill>
            </a:endParaRPr>
          </a:p>
          <a:p>
            <a:pPr indent="0" lvl="0" marL="0" rtl="0" algn="l">
              <a:lnSpc>
                <a:spcPct val="150000"/>
              </a:lnSpc>
              <a:spcBef>
                <a:spcPts val="0"/>
              </a:spcBef>
              <a:spcAft>
                <a:spcPts val="0"/>
              </a:spcAft>
              <a:buNone/>
            </a:pPr>
            <a:r>
              <a:t/>
            </a:r>
            <a:endParaRPr b="1" sz="1600">
              <a:solidFill>
                <a:schemeClr val="dk1"/>
              </a:solidFill>
            </a:endParaRPr>
          </a:p>
        </p:txBody>
      </p:sp>
      <p:sp>
        <p:nvSpPr>
          <p:cNvPr id="203" name="Google Shape;203;p23"/>
          <p:cNvSpPr txBox="1"/>
          <p:nvPr/>
        </p:nvSpPr>
        <p:spPr>
          <a:xfrm>
            <a:off x="857050" y="1387225"/>
            <a:ext cx="9378900" cy="4863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GB" sz="1800">
                <a:solidFill>
                  <a:srgbClr val="3F3F3F"/>
                </a:solidFill>
              </a:rPr>
              <a:t>We identified several use cases that can be </a:t>
            </a:r>
            <a:r>
              <a:rPr i="1" lang="en-GB" sz="1800">
                <a:solidFill>
                  <a:srgbClr val="3F3F3F"/>
                </a:solidFill>
              </a:rPr>
              <a:t>achieved</a:t>
            </a:r>
            <a:r>
              <a:rPr i="1" lang="en-GB" sz="1800">
                <a:solidFill>
                  <a:srgbClr val="3F3F3F"/>
                </a:solidFill>
              </a:rPr>
              <a:t> via swarm robotics</a:t>
            </a:r>
            <a:endParaRPr i="1" sz="1800">
              <a:solidFill>
                <a:srgbClr val="3F3F3F"/>
              </a:solidFill>
            </a:endParaRPr>
          </a:p>
        </p:txBody>
      </p:sp>
      <p:sp>
        <p:nvSpPr>
          <p:cNvPr id="204" name="Google Shape;204;p23"/>
          <p:cNvSpPr/>
          <p:nvPr/>
        </p:nvSpPr>
        <p:spPr>
          <a:xfrm>
            <a:off x="857050" y="5634325"/>
            <a:ext cx="9378900" cy="70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 scope of our project may be </a:t>
            </a:r>
            <a:r>
              <a:rPr lang="en-GB"/>
              <a:t>refined</a:t>
            </a:r>
            <a:r>
              <a:rPr lang="en-GB"/>
              <a:t> further or tweaked based on challenges related to range of the swarm robots among themselves and with the drones, path </a:t>
            </a:r>
            <a:r>
              <a:rPr lang="en-GB"/>
              <a:t>optimization</a:t>
            </a:r>
            <a:r>
              <a:rPr lang="en-GB"/>
              <a:t> challenges and nature of </a:t>
            </a:r>
            <a:r>
              <a:rPr lang="en-GB"/>
              <a:t>datasets</a:t>
            </a:r>
            <a:r>
              <a:rPr lang="en-GB"/>
              <a:t> available</a:t>
            </a:r>
            <a:endParaRPr/>
          </a:p>
        </p:txBody>
      </p:sp>
      <p:sp>
        <p:nvSpPr>
          <p:cNvPr id="205" name="Google Shape;205;p23"/>
          <p:cNvSpPr/>
          <p:nvPr/>
        </p:nvSpPr>
        <p:spPr>
          <a:xfrm rot="5400000">
            <a:off x="5106950" y="3530225"/>
            <a:ext cx="879300" cy="188400"/>
          </a:xfrm>
          <a:prstGeom prst="triangle">
            <a:avLst>
              <a:gd fmla="val 50000" name="adj"/>
            </a:avLst>
          </a:prstGeom>
          <a:solidFill>
            <a:srgbClr val="3F3F3F"/>
          </a:solidFill>
          <a:ln cap="flat" cmpd="sng" w="9525">
            <a:solidFill>
              <a:srgbClr val="3F3F3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ctrTitle"/>
          </p:nvPr>
        </p:nvSpPr>
        <p:spPr>
          <a:xfrm>
            <a:off x="681038" y="718457"/>
            <a:ext cx="5718534" cy="3391581"/>
          </a:xfrm>
          <a:prstGeom prst="rect">
            <a:avLst/>
          </a:prstGeom>
          <a:noFill/>
          <a:ln>
            <a:noFill/>
          </a:ln>
        </p:spPr>
        <p:txBody>
          <a:bodyPr anchorCtr="0" anchor="b" bIns="91425" lIns="109725" spcFirstLastPara="1" rIns="109725" wrap="square" tIns="109725">
            <a:normAutofit/>
          </a:bodyPr>
          <a:lstStyle/>
          <a:p>
            <a:pPr indent="0" lvl="0" marL="0" rtl="0" algn="l">
              <a:lnSpc>
                <a:spcPct val="100000"/>
              </a:lnSpc>
              <a:spcBef>
                <a:spcPts val="0"/>
              </a:spcBef>
              <a:spcAft>
                <a:spcPts val="0"/>
              </a:spcAft>
              <a:buClr>
                <a:srgbClr val="3F3F3F"/>
              </a:buClr>
              <a:buSzPts val="4000"/>
              <a:buFont typeface="Meiryo"/>
              <a:buNone/>
            </a:pPr>
            <a:r>
              <a:rPr lang="en-GB">
                <a:latin typeface="Arial"/>
                <a:ea typeface="Arial"/>
                <a:cs typeface="Arial"/>
                <a:sym typeface="Arial"/>
              </a:rPr>
              <a:t>Project Timeline</a:t>
            </a:r>
            <a:endParaRPr>
              <a:latin typeface="Arial"/>
              <a:ea typeface="Arial"/>
              <a:cs typeface="Arial"/>
              <a:sym typeface="Arial"/>
            </a:endParaRPr>
          </a:p>
        </p:txBody>
      </p:sp>
      <p:pic>
        <p:nvPicPr>
          <p:cNvPr descr="Aerial view of fields" id="212" name="Google Shape;212;p24"/>
          <p:cNvPicPr preferRelativeResize="0"/>
          <p:nvPr>
            <p:ph idx="2" type="pic"/>
          </p:nvPr>
        </p:nvPicPr>
        <p:blipFill rotWithShape="1">
          <a:blip r:embed="rId3">
            <a:alphaModFix/>
          </a:blip>
          <a:srcRect b="0" l="0" r="0" t="0"/>
          <a:stretch/>
        </p:blipFill>
        <p:spPr>
          <a:xfrm>
            <a:off x="4974143" y="0"/>
            <a:ext cx="7217857" cy="6858000"/>
          </a:xfrm>
          <a:prstGeom prst="rect">
            <a:avLst/>
          </a:prstGeom>
          <a:solidFill>
            <a:schemeClr val="accent4"/>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p:nvPr/>
        </p:nvSpPr>
        <p:spPr>
          <a:xfrm>
            <a:off x="2480930" y="2020187"/>
            <a:ext cx="7230000" cy="3313800"/>
          </a:xfrm>
          <a:prstGeom prst="rect">
            <a:avLst/>
          </a:prstGeom>
          <a:solidFill>
            <a:srgbClr val="F1E7DF"/>
          </a:solidFill>
          <a:ln cap="flat" cmpd="sng" w="12700">
            <a:solidFill>
              <a:srgbClr val="601E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eiryo"/>
              <a:ea typeface="Meiryo"/>
              <a:cs typeface="Meiryo"/>
              <a:sym typeface="Meiryo"/>
            </a:endParaRPr>
          </a:p>
        </p:txBody>
      </p:sp>
      <p:sp>
        <p:nvSpPr>
          <p:cNvPr id="219" name="Google Shape;219;p25"/>
          <p:cNvSpPr txBox="1"/>
          <p:nvPr>
            <p:ph type="title"/>
          </p:nvPr>
        </p:nvSpPr>
        <p:spPr>
          <a:xfrm>
            <a:off x="681038" y="442913"/>
            <a:ext cx="6901699" cy="779831"/>
          </a:xfrm>
          <a:prstGeom prst="rect">
            <a:avLst/>
          </a:prstGeom>
          <a:noFill/>
          <a:ln>
            <a:noFill/>
          </a:ln>
        </p:spPr>
        <p:txBody>
          <a:bodyPr anchorCtr="0" anchor="t" bIns="91425" lIns="109725" spcFirstLastPara="1" rIns="109725" wrap="square" tIns="109725">
            <a:normAutofit/>
          </a:bodyPr>
          <a:lstStyle/>
          <a:p>
            <a:pPr indent="0" lvl="0" marL="0" rtl="0" algn="l">
              <a:lnSpc>
                <a:spcPct val="100000"/>
              </a:lnSpc>
              <a:spcBef>
                <a:spcPts val="0"/>
              </a:spcBef>
              <a:spcAft>
                <a:spcPts val="0"/>
              </a:spcAft>
              <a:buClr>
                <a:srgbClr val="3F3F3F"/>
              </a:buClr>
              <a:buSzPts val="3200"/>
              <a:buFont typeface="Meiryo"/>
              <a:buNone/>
            </a:pPr>
            <a:r>
              <a:rPr lang="en-GB">
                <a:latin typeface="Arial"/>
                <a:ea typeface="Arial"/>
                <a:cs typeface="Arial"/>
                <a:sym typeface="Arial"/>
              </a:rPr>
              <a:t>Project Timeline</a:t>
            </a:r>
            <a:endParaRPr>
              <a:latin typeface="Arial"/>
              <a:ea typeface="Arial"/>
              <a:cs typeface="Arial"/>
              <a:sym typeface="Arial"/>
            </a:endParaRPr>
          </a:p>
        </p:txBody>
      </p:sp>
      <p:sp>
        <p:nvSpPr>
          <p:cNvPr id="220" name="Google Shape;220;p25"/>
          <p:cNvSpPr/>
          <p:nvPr/>
        </p:nvSpPr>
        <p:spPr>
          <a:xfrm>
            <a:off x="786809" y="2020187"/>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Project Planning</a:t>
            </a:r>
            <a:endParaRPr b="1" sz="900">
              <a:solidFill>
                <a:schemeClr val="dk1"/>
              </a:solidFill>
            </a:endParaRPr>
          </a:p>
        </p:txBody>
      </p:sp>
      <p:sp>
        <p:nvSpPr>
          <p:cNvPr id="221" name="Google Shape;221;p25"/>
          <p:cNvSpPr/>
          <p:nvPr/>
        </p:nvSpPr>
        <p:spPr>
          <a:xfrm>
            <a:off x="786808" y="2395870"/>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Literature Analysis</a:t>
            </a:r>
            <a:endParaRPr b="1" sz="900">
              <a:solidFill>
                <a:schemeClr val="dk1"/>
              </a:solidFill>
            </a:endParaRPr>
          </a:p>
        </p:txBody>
      </p:sp>
      <p:sp>
        <p:nvSpPr>
          <p:cNvPr id="222" name="Google Shape;222;p25"/>
          <p:cNvSpPr/>
          <p:nvPr/>
        </p:nvSpPr>
        <p:spPr>
          <a:xfrm>
            <a:off x="786808" y="2771553"/>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Python MESA Setup</a:t>
            </a:r>
            <a:endParaRPr b="1" sz="900">
              <a:solidFill>
                <a:schemeClr val="dk1"/>
              </a:solidFill>
            </a:endParaRPr>
          </a:p>
        </p:txBody>
      </p:sp>
      <p:sp>
        <p:nvSpPr>
          <p:cNvPr id="223" name="Google Shape;223;p25"/>
          <p:cNvSpPr/>
          <p:nvPr/>
        </p:nvSpPr>
        <p:spPr>
          <a:xfrm>
            <a:off x="786808" y="3147236"/>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Basic ABM – Ground Robots</a:t>
            </a:r>
            <a:endParaRPr b="1" sz="900">
              <a:solidFill>
                <a:schemeClr val="dk1"/>
              </a:solidFill>
            </a:endParaRPr>
          </a:p>
        </p:txBody>
      </p:sp>
      <p:sp>
        <p:nvSpPr>
          <p:cNvPr id="224" name="Google Shape;224;p25"/>
          <p:cNvSpPr/>
          <p:nvPr/>
        </p:nvSpPr>
        <p:spPr>
          <a:xfrm>
            <a:off x="786807" y="4284919"/>
            <a:ext cx="15312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Extend Simulation – Aerial Vehicles</a:t>
            </a:r>
            <a:endParaRPr b="1" sz="900">
              <a:solidFill>
                <a:schemeClr val="dk1"/>
              </a:solidFill>
            </a:endParaRPr>
          </a:p>
        </p:txBody>
      </p:sp>
      <p:sp>
        <p:nvSpPr>
          <p:cNvPr id="225" name="Google Shape;225;p25"/>
          <p:cNvSpPr/>
          <p:nvPr/>
        </p:nvSpPr>
        <p:spPr>
          <a:xfrm>
            <a:off x="786806" y="4649968"/>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Testing and Analysis</a:t>
            </a:r>
            <a:endParaRPr b="1" sz="900">
              <a:solidFill>
                <a:schemeClr val="dk1"/>
              </a:solidFill>
            </a:endParaRPr>
          </a:p>
        </p:txBody>
      </p:sp>
      <p:sp>
        <p:nvSpPr>
          <p:cNvPr id="226" name="Google Shape;226;p25"/>
          <p:cNvSpPr/>
          <p:nvPr/>
        </p:nvSpPr>
        <p:spPr>
          <a:xfrm>
            <a:off x="786806" y="5025651"/>
            <a:ext cx="1531089" cy="308344"/>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Preparation of Presentation</a:t>
            </a:r>
            <a:endParaRPr b="1" sz="900">
              <a:solidFill>
                <a:schemeClr val="dk1"/>
              </a:solidFill>
            </a:endParaRPr>
          </a:p>
        </p:txBody>
      </p:sp>
      <p:sp>
        <p:nvSpPr>
          <p:cNvPr id="227" name="Google Shape;227;p25"/>
          <p:cNvSpPr/>
          <p:nvPr/>
        </p:nvSpPr>
        <p:spPr>
          <a:xfrm>
            <a:off x="2480930"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1</a:t>
            </a:r>
            <a:endParaRPr b="1" sz="800">
              <a:solidFill>
                <a:schemeClr val="lt1"/>
              </a:solidFill>
            </a:endParaRPr>
          </a:p>
        </p:txBody>
      </p:sp>
      <p:sp>
        <p:nvSpPr>
          <p:cNvPr id="228" name="Google Shape;228;p25"/>
          <p:cNvSpPr/>
          <p:nvPr/>
        </p:nvSpPr>
        <p:spPr>
          <a:xfrm>
            <a:off x="3297865"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2</a:t>
            </a:r>
            <a:endParaRPr b="1" sz="800">
              <a:solidFill>
                <a:schemeClr val="lt1"/>
              </a:solidFill>
            </a:endParaRPr>
          </a:p>
        </p:txBody>
      </p:sp>
      <p:sp>
        <p:nvSpPr>
          <p:cNvPr id="229" name="Google Shape;229;p25"/>
          <p:cNvSpPr/>
          <p:nvPr/>
        </p:nvSpPr>
        <p:spPr>
          <a:xfrm>
            <a:off x="4107711"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3</a:t>
            </a:r>
            <a:endParaRPr b="1" sz="800">
              <a:solidFill>
                <a:schemeClr val="lt1"/>
              </a:solidFill>
            </a:endParaRPr>
          </a:p>
        </p:txBody>
      </p:sp>
      <p:sp>
        <p:nvSpPr>
          <p:cNvPr id="230" name="Google Shape;230;p25"/>
          <p:cNvSpPr/>
          <p:nvPr/>
        </p:nvSpPr>
        <p:spPr>
          <a:xfrm>
            <a:off x="4924646"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4</a:t>
            </a:r>
            <a:endParaRPr b="1" sz="800">
              <a:solidFill>
                <a:schemeClr val="lt1"/>
              </a:solidFill>
            </a:endParaRPr>
          </a:p>
        </p:txBody>
      </p:sp>
      <p:sp>
        <p:nvSpPr>
          <p:cNvPr id="231" name="Google Shape;231;p25"/>
          <p:cNvSpPr/>
          <p:nvPr/>
        </p:nvSpPr>
        <p:spPr>
          <a:xfrm>
            <a:off x="5764619"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5</a:t>
            </a:r>
            <a:endParaRPr b="1" sz="800">
              <a:solidFill>
                <a:schemeClr val="lt1"/>
              </a:solidFill>
            </a:endParaRPr>
          </a:p>
        </p:txBody>
      </p:sp>
      <p:sp>
        <p:nvSpPr>
          <p:cNvPr id="232" name="Google Shape;232;p25"/>
          <p:cNvSpPr/>
          <p:nvPr/>
        </p:nvSpPr>
        <p:spPr>
          <a:xfrm>
            <a:off x="6581554"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6</a:t>
            </a:r>
            <a:endParaRPr b="1" sz="800">
              <a:solidFill>
                <a:schemeClr val="lt1"/>
              </a:solidFill>
            </a:endParaRPr>
          </a:p>
        </p:txBody>
      </p:sp>
      <p:sp>
        <p:nvSpPr>
          <p:cNvPr id="233" name="Google Shape;233;p25"/>
          <p:cNvSpPr/>
          <p:nvPr/>
        </p:nvSpPr>
        <p:spPr>
          <a:xfrm>
            <a:off x="7391400"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7</a:t>
            </a:r>
            <a:endParaRPr b="1" sz="800">
              <a:solidFill>
                <a:schemeClr val="lt1"/>
              </a:solidFill>
            </a:endParaRPr>
          </a:p>
        </p:txBody>
      </p:sp>
      <p:sp>
        <p:nvSpPr>
          <p:cNvPr id="234" name="Google Shape;234;p25"/>
          <p:cNvSpPr/>
          <p:nvPr/>
        </p:nvSpPr>
        <p:spPr>
          <a:xfrm>
            <a:off x="8208335"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8</a:t>
            </a:r>
            <a:endParaRPr b="1" sz="800">
              <a:solidFill>
                <a:schemeClr val="lt1"/>
              </a:solidFill>
            </a:endParaRPr>
          </a:p>
        </p:txBody>
      </p:sp>
      <p:sp>
        <p:nvSpPr>
          <p:cNvPr id="235" name="Google Shape;235;p25"/>
          <p:cNvSpPr/>
          <p:nvPr/>
        </p:nvSpPr>
        <p:spPr>
          <a:xfrm>
            <a:off x="9002233" y="1609062"/>
            <a:ext cx="708837" cy="235687"/>
          </a:xfrm>
          <a:prstGeom prst="rect">
            <a:avLst/>
          </a:prstGeom>
          <a:solidFill>
            <a:schemeClr val="accent6"/>
          </a:solid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800">
                <a:solidFill>
                  <a:schemeClr val="lt1"/>
                </a:solidFill>
              </a:rPr>
              <a:t>Week 9</a:t>
            </a:r>
            <a:endParaRPr b="1" sz="800">
              <a:solidFill>
                <a:schemeClr val="lt1"/>
              </a:solidFill>
            </a:endParaRPr>
          </a:p>
        </p:txBody>
      </p:sp>
      <p:cxnSp>
        <p:nvCxnSpPr>
          <p:cNvPr id="236" name="Google Shape;236;p25"/>
          <p:cNvCxnSpPr/>
          <p:nvPr/>
        </p:nvCxnSpPr>
        <p:spPr>
          <a:xfrm>
            <a:off x="2539409" y="2174359"/>
            <a:ext cx="684600" cy="1500"/>
          </a:xfrm>
          <a:prstGeom prst="straightConnector1">
            <a:avLst/>
          </a:prstGeom>
          <a:noFill/>
          <a:ln cap="flat" cmpd="sng" w="9525">
            <a:solidFill>
              <a:schemeClr val="accent1"/>
            </a:solidFill>
            <a:prstDash val="solid"/>
            <a:round/>
            <a:headEnd len="med" w="med" type="diamond"/>
            <a:tailEnd len="med" w="med" type="diamond"/>
          </a:ln>
        </p:spPr>
      </p:cxnSp>
      <p:cxnSp>
        <p:nvCxnSpPr>
          <p:cNvPr id="237" name="Google Shape;237;p25"/>
          <p:cNvCxnSpPr/>
          <p:nvPr/>
        </p:nvCxnSpPr>
        <p:spPr>
          <a:xfrm>
            <a:off x="2658139" y="2550042"/>
            <a:ext cx="808075" cy="0"/>
          </a:xfrm>
          <a:prstGeom prst="straightConnector1">
            <a:avLst/>
          </a:prstGeom>
          <a:noFill/>
          <a:ln cap="flat" cmpd="sng" w="9525">
            <a:solidFill>
              <a:schemeClr val="accent1"/>
            </a:solidFill>
            <a:prstDash val="solid"/>
            <a:round/>
            <a:headEnd len="med" w="med" type="diamond"/>
            <a:tailEnd len="med" w="med" type="diamond"/>
          </a:ln>
        </p:spPr>
      </p:cxnSp>
      <p:cxnSp>
        <p:nvCxnSpPr>
          <p:cNvPr id="238" name="Google Shape;238;p25"/>
          <p:cNvCxnSpPr/>
          <p:nvPr/>
        </p:nvCxnSpPr>
        <p:spPr>
          <a:xfrm flipH="1" rot="10800000">
            <a:off x="3297865" y="2916425"/>
            <a:ext cx="1395600" cy="9300"/>
          </a:xfrm>
          <a:prstGeom prst="straightConnector1">
            <a:avLst/>
          </a:prstGeom>
          <a:noFill/>
          <a:ln cap="flat" cmpd="sng" w="9525">
            <a:solidFill>
              <a:schemeClr val="accent1"/>
            </a:solidFill>
            <a:prstDash val="solid"/>
            <a:round/>
            <a:headEnd len="med" w="med" type="diamond"/>
            <a:tailEnd len="med" w="med" type="diamond"/>
          </a:ln>
        </p:spPr>
      </p:cxnSp>
      <p:cxnSp>
        <p:nvCxnSpPr>
          <p:cNvPr id="239" name="Google Shape;239;p25"/>
          <p:cNvCxnSpPr/>
          <p:nvPr/>
        </p:nvCxnSpPr>
        <p:spPr>
          <a:xfrm>
            <a:off x="3652283" y="3258879"/>
            <a:ext cx="1903229" cy="0"/>
          </a:xfrm>
          <a:prstGeom prst="straightConnector1">
            <a:avLst/>
          </a:prstGeom>
          <a:noFill/>
          <a:ln cap="flat" cmpd="sng" w="9525">
            <a:solidFill>
              <a:schemeClr val="accent1"/>
            </a:solidFill>
            <a:prstDash val="solid"/>
            <a:round/>
            <a:headEnd len="med" w="med" type="diamond"/>
            <a:tailEnd len="med" w="med" type="diamond"/>
          </a:ln>
        </p:spPr>
      </p:cxnSp>
      <p:cxnSp>
        <p:nvCxnSpPr>
          <p:cNvPr id="240" name="Google Shape;240;p25"/>
          <p:cNvCxnSpPr/>
          <p:nvPr/>
        </p:nvCxnSpPr>
        <p:spPr>
          <a:xfrm flipH="1" rot="10800000">
            <a:off x="5681327" y="4486061"/>
            <a:ext cx="2124000" cy="18600"/>
          </a:xfrm>
          <a:prstGeom prst="straightConnector1">
            <a:avLst/>
          </a:prstGeom>
          <a:noFill/>
          <a:ln cap="flat" cmpd="sng" w="9525">
            <a:solidFill>
              <a:schemeClr val="accent1"/>
            </a:solidFill>
            <a:prstDash val="solid"/>
            <a:round/>
            <a:headEnd len="med" w="med" type="diamond"/>
            <a:tailEnd len="med" w="med" type="diamond"/>
          </a:ln>
        </p:spPr>
      </p:cxnSp>
      <p:cxnSp>
        <p:nvCxnSpPr>
          <p:cNvPr id="241" name="Google Shape;241;p25"/>
          <p:cNvCxnSpPr/>
          <p:nvPr/>
        </p:nvCxnSpPr>
        <p:spPr>
          <a:xfrm>
            <a:off x="7160255" y="4893514"/>
            <a:ext cx="1500000" cy="0"/>
          </a:xfrm>
          <a:prstGeom prst="straightConnector1">
            <a:avLst/>
          </a:prstGeom>
          <a:noFill/>
          <a:ln cap="flat" cmpd="sng" w="9525">
            <a:solidFill>
              <a:schemeClr val="accent1"/>
            </a:solidFill>
            <a:prstDash val="solid"/>
            <a:round/>
            <a:headEnd len="med" w="med" type="diamond"/>
            <a:tailEnd len="med" w="med" type="diamond"/>
          </a:ln>
        </p:spPr>
      </p:cxnSp>
      <p:cxnSp>
        <p:nvCxnSpPr>
          <p:cNvPr id="242" name="Google Shape;242;p25"/>
          <p:cNvCxnSpPr/>
          <p:nvPr/>
        </p:nvCxnSpPr>
        <p:spPr>
          <a:xfrm>
            <a:off x="9090837" y="5225902"/>
            <a:ext cx="620233" cy="0"/>
          </a:xfrm>
          <a:prstGeom prst="straightConnector1">
            <a:avLst/>
          </a:prstGeom>
          <a:noFill/>
          <a:ln cap="flat" cmpd="sng" w="9525">
            <a:solidFill>
              <a:schemeClr val="accent1"/>
            </a:solidFill>
            <a:prstDash val="solid"/>
            <a:round/>
            <a:headEnd len="med" w="med" type="diamond"/>
            <a:tailEnd len="med" w="med" type="diamond"/>
          </a:ln>
        </p:spPr>
      </p:cxnSp>
      <p:cxnSp>
        <p:nvCxnSpPr>
          <p:cNvPr id="243" name="Google Shape;243;p25"/>
          <p:cNvCxnSpPr/>
          <p:nvPr/>
        </p:nvCxnSpPr>
        <p:spPr>
          <a:xfrm>
            <a:off x="4066953" y="2020187"/>
            <a:ext cx="0" cy="3313808"/>
          </a:xfrm>
          <a:prstGeom prst="straightConnector1">
            <a:avLst/>
          </a:prstGeom>
          <a:noFill/>
          <a:ln cap="flat" cmpd="sng" w="9525">
            <a:solidFill>
              <a:schemeClr val="accent1"/>
            </a:solidFill>
            <a:prstDash val="dot"/>
            <a:round/>
            <a:headEnd len="sm" w="sm" type="none"/>
            <a:tailEnd len="sm" w="sm" type="none"/>
          </a:ln>
        </p:spPr>
      </p:cxnSp>
      <p:cxnSp>
        <p:nvCxnSpPr>
          <p:cNvPr id="244" name="Google Shape;244;p25"/>
          <p:cNvCxnSpPr/>
          <p:nvPr/>
        </p:nvCxnSpPr>
        <p:spPr>
          <a:xfrm>
            <a:off x="5681330" y="2020187"/>
            <a:ext cx="0" cy="3313807"/>
          </a:xfrm>
          <a:prstGeom prst="straightConnector1">
            <a:avLst/>
          </a:prstGeom>
          <a:noFill/>
          <a:ln cap="flat" cmpd="sng" w="9525">
            <a:solidFill>
              <a:schemeClr val="accent1"/>
            </a:solidFill>
            <a:prstDash val="dot"/>
            <a:round/>
            <a:headEnd len="sm" w="sm" type="none"/>
            <a:tailEnd len="sm" w="sm" type="none"/>
          </a:ln>
        </p:spPr>
      </p:cxnSp>
      <p:cxnSp>
        <p:nvCxnSpPr>
          <p:cNvPr id="245" name="Google Shape;245;p25"/>
          <p:cNvCxnSpPr/>
          <p:nvPr/>
        </p:nvCxnSpPr>
        <p:spPr>
          <a:xfrm>
            <a:off x="7343553" y="2020187"/>
            <a:ext cx="0" cy="3239376"/>
          </a:xfrm>
          <a:prstGeom prst="straightConnector1">
            <a:avLst/>
          </a:prstGeom>
          <a:noFill/>
          <a:ln cap="flat" cmpd="sng" w="9525">
            <a:solidFill>
              <a:schemeClr val="accent1"/>
            </a:solidFill>
            <a:prstDash val="dot"/>
            <a:round/>
            <a:headEnd len="sm" w="sm" type="none"/>
            <a:tailEnd len="sm" w="sm" type="none"/>
          </a:ln>
        </p:spPr>
      </p:cxnSp>
      <p:cxnSp>
        <p:nvCxnSpPr>
          <p:cNvPr id="246" name="Google Shape;246;p25"/>
          <p:cNvCxnSpPr/>
          <p:nvPr/>
        </p:nvCxnSpPr>
        <p:spPr>
          <a:xfrm>
            <a:off x="9002233" y="2020187"/>
            <a:ext cx="0" cy="3250900"/>
          </a:xfrm>
          <a:prstGeom prst="straightConnector1">
            <a:avLst/>
          </a:prstGeom>
          <a:noFill/>
          <a:ln cap="flat" cmpd="sng" w="9525">
            <a:solidFill>
              <a:schemeClr val="accent1"/>
            </a:solidFill>
            <a:prstDash val="dot"/>
            <a:round/>
            <a:headEnd len="sm" w="sm" type="none"/>
            <a:tailEnd len="sm" w="sm" type="none"/>
          </a:ln>
        </p:spPr>
      </p:cxnSp>
      <p:sp>
        <p:nvSpPr>
          <p:cNvPr id="247" name="Google Shape;247;p25"/>
          <p:cNvSpPr/>
          <p:nvPr/>
        </p:nvSpPr>
        <p:spPr>
          <a:xfrm>
            <a:off x="3521988" y="2397600"/>
            <a:ext cx="12198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M1: Background Work</a:t>
            </a:r>
            <a:endParaRPr b="1" sz="700">
              <a:solidFill>
                <a:schemeClr val="dk1"/>
              </a:solidFill>
            </a:endParaRPr>
          </a:p>
        </p:txBody>
      </p:sp>
      <p:sp>
        <p:nvSpPr>
          <p:cNvPr id="248" name="Google Shape;248;p25"/>
          <p:cNvSpPr/>
          <p:nvPr/>
        </p:nvSpPr>
        <p:spPr>
          <a:xfrm>
            <a:off x="4816541" y="2838836"/>
            <a:ext cx="8082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M2: Basic ABM</a:t>
            </a:r>
            <a:endParaRPr b="1" sz="700">
              <a:solidFill>
                <a:schemeClr val="dk1"/>
              </a:solidFill>
            </a:endParaRPr>
          </a:p>
        </p:txBody>
      </p:sp>
      <p:sp>
        <p:nvSpPr>
          <p:cNvPr id="249" name="Google Shape;249;p25"/>
          <p:cNvSpPr/>
          <p:nvPr/>
        </p:nvSpPr>
        <p:spPr>
          <a:xfrm>
            <a:off x="7074450" y="4117863"/>
            <a:ext cx="14364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M4: Aerial + Ground ABM</a:t>
            </a:r>
            <a:endParaRPr b="1" sz="700">
              <a:solidFill>
                <a:schemeClr val="dk1"/>
              </a:solidFill>
            </a:endParaRPr>
          </a:p>
        </p:txBody>
      </p:sp>
      <p:sp>
        <p:nvSpPr>
          <p:cNvPr id="250" name="Google Shape;250;p25"/>
          <p:cNvSpPr/>
          <p:nvPr/>
        </p:nvSpPr>
        <p:spPr>
          <a:xfrm>
            <a:off x="7932144" y="4505688"/>
            <a:ext cx="12612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M5: Testing Completion</a:t>
            </a:r>
            <a:endParaRPr b="1" sz="700">
              <a:solidFill>
                <a:schemeClr val="dk1"/>
              </a:solidFill>
            </a:endParaRPr>
          </a:p>
        </p:txBody>
      </p:sp>
      <p:sp>
        <p:nvSpPr>
          <p:cNvPr id="251" name="Google Shape;251;p25"/>
          <p:cNvSpPr/>
          <p:nvPr/>
        </p:nvSpPr>
        <p:spPr>
          <a:xfrm>
            <a:off x="8736451" y="4882100"/>
            <a:ext cx="9699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M6: Presentation</a:t>
            </a:r>
            <a:endParaRPr b="1" sz="700">
              <a:solidFill>
                <a:schemeClr val="dk1"/>
              </a:solidFill>
            </a:endParaRPr>
          </a:p>
        </p:txBody>
      </p:sp>
      <p:sp>
        <p:nvSpPr>
          <p:cNvPr id="252" name="Google Shape;252;p25"/>
          <p:cNvSpPr txBox="1"/>
          <p:nvPr/>
        </p:nvSpPr>
        <p:spPr>
          <a:xfrm>
            <a:off x="8332387" y="5406786"/>
            <a:ext cx="1378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200">
                <a:solidFill>
                  <a:schemeClr val="dk1"/>
                </a:solidFill>
                <a:latin typeface="Meiryo"/>
                <a:ea typeface="Meiryo"/>
                <a:cs typeface="Meiryo"/>
                <a:sym typeface="Meiryo"/>
              </a:rPr>
              <a:t>M - Milestone</a:t>
            </a:r>
            <a:endParaRPr b="1" sz="1200">
              <a:solidFill>
                <a:schemeClr val="dk1"/>
              </a:solidFill>
              <a:latin typeface="Meiryo"/>
              <a:ea typeface="Meiryo"/>
              <a:cs typeface="Meiryo"/>
              <a:sym typeface="Meiryo"/>
            </a:endParaRPr>
          </a:p>
        </p:txBody>
      </p:sp>
      <p:sp>
        <p:nvSpPr>
          <p:cNvPr id="253" name="Google Shape;253;p25"/>
          <p:cNvSpPr/>
          <p:nvPr/>
        </p:nvSpPr>
        <p:spPr>
          <a:xfrm>
            <a:off x="4984652" y="3686363"/>
            <a:ext cx="15969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M3: Use case(s) algorithm Finalization</a:t>
            </a:r>
            <a:endParaRPr b="1" sz="700">
              <a:solidFill>
                <a:schemeClr val="dk1"/>
              </a:solidFill>
            </a:endParaRPr>
          </a:p>
        </p:txBody>
      </p:sp>
      <p:sp>
        <p:nvSpPr>
          <p:cNvPr id="254" name="Google Shape;254;p25"/>
          <p:cNvSpPr/>
          <p:nvPr/>
        </p:nvSpPr>
        <p:spPr>
          <a:xfrm>
            <a:off x="939625" y="3524163"/>
            <a:ext cx="1378500" cy="310200"/>
          </a:xfrm>
          <a:prstGeom prst="rect">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Implement Optimization of path</a:t>
            </a:r>
            <a:endParaRPr b="1" sz="900">
              <a:solidFill>
                <a:schemeClr val="dk1"/>
              </a:solidFill>
            </a:endParaRPr>
          </a:p>
        </p:txBody>
      </p:sp>
      <p:sp>
        <p:nvSpPr>
          <p:cNvPr id="255" name="Google Shape;255;p25"/>
          <p:cNvSpPr/>
          <p:nvPr/>
        </p:nvSpPr>
        <p:spPr>
          <a:xfrm>
            <a:off x="939871" y="3902069"/>
            <a:ext cx="1378500" cy="310200"/>
          </a:xfrm>
          <a:prstGeom prst="rect">
            <a:avLst/>
          </a:prstGeom>
          <a:noFill/>
          <a:ln cap="flat" cmpd="sng" w="127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900">
                <a:solidFill>
                  <a:schemeClr val="dk1"/>
                </a:solidFill>
              </a:rPr>
              <a:t>Coordination and Communication </a:t>
            </a:r>
            <a:r>
              <a:rPr b="1" lang="en-GB" sz="900">
                <a:solidFill>
                  <a:schemeClr val="dk1"/>
                </a:solidFill>
              </a:rPr>
              <a:t>Algo</a:t>
            </a:r>
            <a:endParaRPr b="1" sz="900">
              <a:solidFill>
                <a:schemeClr val="dk1"/>
              </a:solidFill>
            </a:endParaRPr>
          </a:p>
        </p:txBody>
      </p:sp>
      <p:cxnSp>
        <p:nvCxnSpPr>
          <p:cNvPr id="256" name="Google Shape;256;p25"/>
          <p:cNvCxnSpPr/>
          <p:nvPr/>
        </p:nvCxnSpPr>
        <p:spPr>
          <a:xfrm flipH="1" rot="10800000">
            <a:off x="3697950" y="3627538"/>
            <a:ext cx="3767100" cy="9300"/>
          </a:xfrm>
          <a:prstGeom prst="straightConnector1">
            <a:avLst/>
          </a:prstGeom>
          <a:noFill/>
          <a:ln cap="flat" cmpd="sng" w="9525">
            <a:solidFill>
              <a:schemeClr val="accent1"/>
            </a:solidFill>
            <a:prstDash val="solid"/>
            <a:round/>
            <a:headEnd len="med" w="med" type="diamond"/>
            <a:tailEnd len="med" w="med" type="diamond"/>
          </a:ln>
        </p:spPr>
      </p:cxnSp>
      <p:cxnSp>
        <p:nvCxnSpPr>
          <p:cNvPr id="257" name="Google Shape;257;p25"/>
          <p:cNvCxnSpPr/>
          <p:nvPr/>
        </p:nvCxnSpPr>
        <p:spPr>
          <a:xfrm flipH="1" rot="10800000">
            <a:off x="3697956" y="4044270"/>
            <a:ext cx="3763800" cy="13800"/>
          </a:xfrm>
          <a:prstGeom prst="straightConnector1">
            <a:avLst/>
          </a:prstGeom>
          <a:noFill/>
          <a:ln cap="flat" cmpd="sng" w="9525">
            <a:solidFill>
              <a:schemeClr val="accent1"/>
            </a:solidFill>
            <a:prstDash val="solid"/>
            <a:round/>
            <a:headEnd len="med" w="med" type="diamond"/>
            <a:tailEnd len="med" w="med" type="diamond"/>
          </a:ln>
        </p:spPr>
      </p:cxnSp>
      <p:sp>
        <p:nvSpPr>
          <p:cNvPr id="258" name="Google Shape;258;p25"/>
          <p:cNvSpPr/>
          <p:nvPr/>
        </p:nvSpPr>
        <p:spPr>
          <a:xfrm>
            <a:off x="3224001" y="2043200"/>
            <a:ext cx="969900" cy="308400"/>
          </a:xfrm>
          <a:prstGeom prst="rect">
            <a:avLst/>
          </a:prstGeom>
          <a:noFill/>
          <a:ln cap="flat" cmpd="sng" w="127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700">
                <a:solidFill>
                  <a:schemeClr val="dk1"/>
                </a:solidFill>
              </a:rPr>
              <a:t>M0:  Detailed Task Plan</a:t>
            </a:r>
            <a:endParaRPr b="1" sz="7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SketchLines">
      <a:dk1>
        <a:srgbClr val="000000"/>
      </a:dk1>
      <a:lt1>
        <a:srgbClr val="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